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83" r:id="rId5"/>
    <p:sldId id="275" r:id="rId6"/>
    <p:sldId id="282" r:id="rId7"/>
    <p:sldId id="278" r:id="rId8"/>
    <p:sldId id="279" r:id="rId9"/>
    <p:sldId id="277" r:id="rId10"/>
    <p:sldId id="284" r:id="rId11"/>
    <p:sldId id="285" r:id="rId12"/>
    <p:sldId id="286" r:id="rId13"/>
    <p:sldId id="287" r:id="rId14"/>
    <p:sldId id="288" r:id="rId15"/>
    <p:sldId id="289" r:id="rId16"/>
    <p:sldId id="290" r:id="rId17"/>
    <p:sldId id="291" r:id="rId18"/>
    <p:sldId id="280"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F68878-0679-4FC6-F540-72D7F5A005AC}" v="7" dt="2026-10-07T15:12:45.1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gathe Beaumont" userId="S::beaumont@atlanpole.fr::1f1d749e-0611-4e45-835b-d4c04acee683" providerId="AD" clId="Web-{A654C9B6-CE2E-6E87-4DCB-71C54F4269EB}"/>
    <pc:docChg chg="modSld">
      <pc:chgData name="Agathe Beaumont" userId="S::beaumont@atlanpole.fr::1f1d749e-0611-4e45-835b-d4c04acee683" providerId="AD" clId="Web-{A654C9B6-CE2E-6E87-4DCB-71C54F4269EB}" dt="2026-10-01T13:23:56.666" v="0" actId="14100"/>
      <pc:docMkLst>
        <pc:docMk/>
      </pc:docMkLst>
      <pc:sldChg chg="modSp">
        <pc:chgData name="Agathe Beaumont" userId="S::beaumont@atlanpole.fr::1f1d749e-0611-4e45-835b-d4c04acee683" providerId="AD" clId="Web-{A654C9B6-CE2E-6E87-4DCB-71C54F4269EB}" dt="2026-10-01T13:23:56.666" v="0" actId="14100"/>
        <pc:sldMkLst>
          <pc:docMk/>
          <pc:sldMk cId="1134735796" sldId="278"/>
        </pc:sldMkLst>
        <pc:spChg chg="mod">
          <ac:chgData name="Agathe Beaumont" userId="S::beaumont@atlanpole.fr::1f1d749e-0611-4e45-835b-d4c04acee683" providerId="AD" clId="Web-{A654C9B6-CE2E-6E87-4DCB-71C54F4269EB}" dt="2026-10-01T13:23:56.666" v="0" actId="14100"/>
          <ac:spMkLst>
            <pc:docMk/>
            <pc:sldMk cId="1134735796" sldId="278"/>
            <ac:spMk id="10" creationId="{153660E5-8CC2-1F26-2910-F780641402E3}"/>
          </ac:spMkLst>
        </pc:spChg>
      </pc:sldChg>
    </pc:docChg>
  </pc:docChgLst>
  <pc:docChgLst>
    <pc:chgData name="Julie Lefebvre" userId="S::lefebvre@atlanpole.fr::4d758867-c58f-4e98-bf4b-beb9f2b8a3c6" providerId="AD" clId="Web-{B02B89FF-AC76-8469-18AE-80D423104605}"/>
    <pc:docChg chg="modSld">
      <pc:chgData name="Julie Lefebvre" userId="S::lefebvre@atlanpole.fr::4d758867-c58f-4e98-bf4b-beb9f2b8a3c6" providerId="AD" clId="Web-{B02B89FF-AC76-8469-18AE-80D423104605}" dt="2026-10-02T10:19:02.748" v="14" actId="20577"/>
      <pc:docMkLst>
        <pc:docMk/>
      </pc:docMkLst>
      <pc:sldChg chg="modSp">
        <pc:chgData name="Julie Lefebvre" userId="S::lefebvre@atlanpole.fr::4d758867-c58f-4e98-bf4b-beb9f2b8a3c6" providerId="AD" clId="Web-{B02B89FF-AC76-8469-18AE-80D423104605}" dt="2026-10-02T10:19:02.748" v="14" actId="20577"/>
        <pc:sldMkLst>
          <pc:docMk/>
          <pc:sldMk cId="1946936753" sldId="279"/>
        </pc:sldMkLst>
        <pc:spChg chg="mod">
          <ac:chgData name="Julie Lefebvre" userId="S::lefebvre@atlanpole.fr::4d758867-c58f-4e98-bf4b-beb9f2b8a3c6" providerId="AD" clId="Web-{B02B89FF-AC76-8469-18AE-80D423104605}" dt="2026-10-02T10:19:02.748" v="14" actId="20577"/>
          <ac:spMkLst>
            <pc:docMk/>
            <pc:sldMk cId="1946936753" sldId="279"/>
            <ac:spMk id="11" creationId="{37CF53BB-5486-EF59-9EA2-95DB578031DD}"/>
          </ac:spMkLst>
        </pc:spChg>
      </pc:sldChg>
      <pc:sldChg chg="modSp">
        <pc:chgData name="Julie Lefebvre" userId="S::lefebvre@atlanpole.fr::4d758867-c58f-4e98-bf4b-beb9f2b8a3c6" providerId="AD" clId="Web-{B02B89FF-AC76-8469-18AE-80D423104605}" dt="2026-10-02T10:15:36.069" v="8" actId="20577"/>
        <pc:sldMkLst>
          <pc:docMk/>
          <pc:sldMk cId="3790215408" sldId="286"/>
        </pc:sldMkLst>
        <pc:spChg chg="mod">
          <ac:chgData name="Julie Lefebvre" userId="S::lefebvre@atlanpole.fr::4d758867-c58f-4e98-bf4b-beb9f2b8a3c6" providerId="AD" clId="Web-{B02B89FF-AC76-8469-18AE-80D423104605}" dt="2026-10-02T10:15:36.069" v="8" actId="20577"/>
          <ac:spMkLst>
            <pc:docMk/>
            <pc:sldMk cId="3790215408" sldId="286"/>
            <ac:spMk id="11" creationId="{7C401E62-ECCC-3A7A-44D4-B15661AA2508}"/>
          </ac:spMkLst>
        </pc:spChg>
      </pc:sldChg>
      <pc:sldChg chg="modSp">
        <pc:chgData name="Julie Lefebvre" userId="S::lefebvre@atlanpole.fr::4d758867-c58f-4e98-bf4b-beb9f2b8a3c6" providerId="AD" clId="Web-{B02B89FF-AC76-8469-18AE-80D423104605}" dt="2026-10-02T10:14:45.599" v="2" actId="20577"/>
        <pc:sldMkLst>
          <pc:docMk/>
          <pc:sldMk cId="2503035420" sldId="288"/>
        </pc:sldMkLst>
        <pc:spChg chg="mod">
          <ac:chgData name="Julie Lefebvre" userId="S::lefebvre@atlanpole.fr::4d758867-c58f-4e98-bf4b-beb9f2b8a3c6" providerId="AD" clId="Web-{B02B89FF-AC76-8469-18AE-80D423104605}" dt="2026-10-02T10:14:45.599" v="2" actId="20577"/>
          <ac:spMkLst>
            <pc:docMk/>
            <pc:sldMk cId="2503035420" sldId="288"/>
            <ac:spMk id="11" creationId="{2D208570-ADB2-5803-3DA9-060DB54B9217}"/>
          </ac:spMkLst>
        </pc:spChg>
      </pc:sldChg>
      <pc:sldChg chg="modSp">
        <pc:chgData name="Julie Lefebvre" userId="S::lefebvre@atlanpole.fr::4d758867-c58f-4e98-bf4b-beb9f2b8a3c6" providerId="AD" clId="Web-{B02B89FF-AC76-8469-18AE-80D423104605}" dt="2026-10-02T10:15:12.912" v="5" actId="20577"/>
        <pc:sldMkLst>
          <pc:docMk/>
          <pc:sldMk cId="3337896828" sldId="289"/>
        </pc:sldMkLst>
        <pc:spChg chg="mod">
          <ac:chgData name="Julie Lefebvre" userId="S::lefebvre@atlanpole.fr::4d758867-c58f-4e98-bf4b-beb9f2b8a3c6" providerId="AD" clId="Web-{B02B89FF-AC76-8469-18AE-80D423104605}" dt="2026-10-02T10:15:12.912" v="5" actId="20577"/>
          <ac:spMkLst>
            <pc:docMk/>
            <pc:sldMk cId="3337896828" sldId="289"/>
            <ac:spMk id="11" creationId="{1412A081-5B95-E535-7FCC-005DE26BA978}"/>
          </ac:spMkLst>
        </pc:spChg>
      </pc:sldChg>
      <pc:sldChg chg="modSp">
        <pc:chgData name="Julie Lefebvre" userId="S::lefebvre@atlanpole.fr::4d758867-c58f-4e98-bf4b-beb9f2b8a3c6" providerId="AD" clId="Web-{B02B89FF-AC76-8469-18AE-80D423104605}" dt="2026-10-02T10:16:37.337" v="12" actId="20577"/>
        <pc:sldMkLst>
          <pc:docMk/>
          <pc:sldMk cId="2618565889" sldId="290"/>
        </pc:sldMkLst>
        <pc:spChg chg="mod">
          <ac:chgData name="Julie Lefebvre" userId="S::lefebvre@atlanpole.fr::4d758867-c58f-4e98-bf4b-beb9f2b8a3c6" providerId="AD" clId="Web-{B02B89FF-AC76-8469-18AE-80D423104605}" dt="2026-10-02T10:16:37.337" v="12" actId="20577"/>
          <ac:spMkLst>
            <pc:docMk/>
            <pc:sldMk cId="2618565889" sldId="290"/>
            <ac:spMk id="11" creationId="{2B98A96E-120A-3E1B-CEBE-ADC8CD01B828}"/>
          </ac:spMkLst>
        </pc:spChg>
      </pc:sldChg>
    </pc:docChg>
  </pc:docChgLst>
  <pc:docChgLst>
    <pc:chgData name="Julie Lefebvre" userId="S::lefebvre@atlanpole.fr::4d758867-c58f-4e98-bf4b-beb9f2b8a3c6" providerId="AD" clId="Web-{BCF68878-0679-4FC6-F540-72D7F5A005AC}"/>
    <pc:docChg chg="modSld">
      <pc:chgData name="Julie Lefebvre" userId="S::lefebvre@atlanpole.fr::4d758867-c58f-4e98-bf4b-beb9f2b8a3c6" providerId="AD" clId="Web-{BCF68878-0679-4FC6-F540-72D7F5A005AC}" dt="2026-10-07T15:12:45.196" v="6" actId="20577"/>
      <pc:docMkLst>
        <pc:docMk/>
      </pc:docMkLst>
      <pc:sldChg chg="addSp delSp modSp">
        <pc:chgData name="Julie Lefebvre" userId="S::lefebvre@atlanpole.fr::4d758867-c58f-4e98-bf4b-beb9f2b8a3c6" providerId="AD" clId="Web-{BCF68878-0679-4FC6-F540-72D7F5A005AC}" dt="2026-10-07T15:12:20.696" v="5"/>
        <pc:sldMkLst>
          <pc:docMk/>
          <pc:sldMk cId="1716498310" sldId="275"/>
        </pc:sldMkLst>
        <pc:spChg chg="add mod">
          <ac:chgData name="Julie Lefebvre" userId="S::lefebvre@atlanpole.fr::4d758867-c58f-4e98-bf4b-beb9f2b8a3c6" providerId="AD" clId="Web-{BCF68878-0679-4FC6-F540-72D7F5A005AC}" dt="2026-10-07T15:12:03.774" v="0"/>
          <ac:spMkLst>
            <pc:docMk/>
            <pc:sldMk cId="1716498310" sldId="275"/>
            <ac:spMk id="3" creationId="{69EC16B6-95D7-3D6D-05E2-80F64D3DF9FC}"/>
          </ac:spMkLst>
        </pc:spChg>
        <pc:spChg chg="add mod">
          <ac:chgData name="Julie Lefebvre" userId="S::lefebvre@atlanpole.fr::4d758867-c58f-4e98-bf4b-beb9f2b8a3c6" providerId="AD" clId="Web-{BCF68878-0679-4FC6-F540-72D7F5A005AC}" dt="2026-10-07T15:12:10.993" v="2"/>
          <ac:spMkLst>
            <pc:docMk/>
            <pc:sldMk cId="1716498310" sldId="275"/>
            <ac:spMk id="5" creationId="{B1D4FFAE-8896-6E1E-C58B-EC9A13D74532}"/>
          </ac:spMkLst>
        </pc:spChg>
        <pc:spChg chg="add mod">
          <ac:chgData name="Julie Lefebvre" userId="S::lefebvre@atlanpole.fr::4d758867-c58f-4e98-bf4b-beb9f2b8a3c6" providerId="AD" clId="Web-{BCF68878-0679-4FC6-F540-72D7F5A005AC}" dt="2026-10-07T15:12:14.977" v="3"/>
          <ac:spMkLst>
            <pc:docMk/>
            <pc:sldMk cId="1716498310" sldId="275"/>
            <ac:spMk id="7" creationId="{9123D3EC-B488-B29B-F677-51F849470DEA}"/>
          </ac:spMkLst>
        </pc:spChg>
        <pc:spChg chg="add mod">
          <ac:chgData name="Julie Lefebvre" userId="S::lefebvre@atlanpole.fr::4d758867-c58f-4e98-bf4b-beb9f2b8a3c6" providerId="AD" clId="Web-{BCF68878-0679-4FC6-F540-72D7F5A005AC}" dt="2026-10-07T15:12:20.696" v="5"/>
          <ac:spMkLst>
            <pc:docMk/>
            <pc:sldMk cId="1716498310" sldId="275"/>
            <ac:spMk id="9" creationId="{7EFB181A-8FF1-E6D9-EF45-ED9D57413F39}"/>
          </ac:spMkLst>
        </pc:spChg>
        <pc:spChg chg="del">
          <ac:chgData name="Julie Lefebvre" userId="S::lefebvre@atlanpole.fr::4d758867-c58f-4e98-bf4b-beb9f2b8a3c6" providerId="AD" clId="Web-{BCF68878-0679-4FC6-F540-72D7F5A005AC}" dt="2026-10-07T15:12:03.774" v="0"/>
          <ac:spMkLst>
            <pc:docMk/>
            <pc:sldMk cId="1716498310" sldId="275"/>
            <ac:spMk id="22" creationId="{36904819-113B-1936-A3D5-968C6520FD6E}"/>
          </ac:spMkLst>
        </pc:spChg>
        <pc:spChg chg="del mod">
          <ac:chgData name="Julie Lefebvre" userId="S::lefebvre@atlanpole.fr::4d758867-c58f-4e98-bf4b-beb9f2b8a3c6" providerId="AD" clId="Web-{BCF68878-0679-4FC6-F540-72D7F5A005AC}" dt="2026-10-07T15:12:10.993" v="2"/>
          <ac:spMkLst>
            <pc:docMk/>
            <pc:sldMk cId="1716498310" sldId="275"/>
            <ac:spMk id="26" creationId="{FADEFC75-A105-D1BF-BE31-5107FF947DC5}"/>
          </ac:spMkLst>
        </pc:spChg>
        <pc:spChg chg="del">
          <ac:chgData name="Julie Lefebvre" userId="S::lefebvre@atlanpole.fr::4d758867-c58f-4e98-bf4b-beb9f2b8a3c6" providerId="AD" clId="Web-{BCF68878-0679-4FC6-F540-72D7F5A005AC}" dt="2026-10-07T15:12:14.977" v="3"/>
          <ac:spMkLst>
            <pc:docMk/>
            <pc:sldMk cId="1716498310" sldId="275"/>
            <ac:spMk id="30" creationId="{007EA454-D8B6-374F-3975-809182A5E6B4}"/>
          </ac:spMkLst>
        </pc:spChg>
        <pc:spChg chg="del mod">
          <ac:chgData name="Julie Lefebvre" userId="S::lefebvre@atlanpole.fr::4d758867-c58f-4e98-bf4b-beb9f2b8a3c6" providerId="AD" clId="Web-{BCF68878-0679-4FC6-F540-72D7F5A005AC}" dt="2026-10-07T15:12:20.696" v="5"/>
          <ac:spMkLst>
            <pc:docMk/>
            <pc:sldMk cId="1716498310" sldId="275"/>
            <ac:spMk id="34" creationId="{46389A3C-9EC3-4E75-B866-31310607AD7D}"/>
          </ac:spMkLst>
        </pc:spChg>
      </pc:sldChg>
      <pc:sldChg chg="modSp">
        <pc:chgData name="Julie Lefebvre" userId="S::lefebvre@atlanpole.fr::4d758867-c58f-4e98-bf4b-beb9f2b8a3c6" providerId="AD" clId="Web-{BCF68878-0679-4FC6-F540-72D7F5A005AC}" dt="2026-10-07T15:12:45.196" v="6" actId="20577"/>
        <pc:sldMkLst>
          <pc:docMk/>
          <pc:sldMk cId="583454675" sldId="282"/>
        </pc:sldMkLst>
        <pc:spChg chg="mod">
          <ac:chgData name="Julie Lefebvre" userId="S::lefebvre@atlanpole.fr::4d758867-c58f-4e98-bf4b-beb9f2b8a3c6" providerId="AD" clId="Web-{BCF68878-0679-4FC6-F540-72D7F5A005AC}" dt="2026-10-07T15:12:45.196" v="6" actId="20577"/>
          <ac:spMkLst>
            <pc:docMk/>
            <pc:sldMk cId="583454675" sldId="282"/>
            <ac:spMk id="8" creationId="{96F13C8F-F6BC-5182-B22A-82426F546C6A}"/>
          </ac:spMkLst>
        </pc:spChg>
      </pc:sldChg>
    </pc:docChg>
  </pc:docChgLst>
  <pc:docChgLst>
    <pc:chgData name="Delphine CORBIN" userId="bf00a973-6b49-4a2d-8d80-f00057c4bf9e" providerId="ADAL" clId="{192A52D6-A1B0-49C5-975F-A71DE6D0F326}"/>
    <pc:docChg chg="undo custSel modSld modMainMaster">
      <pc:chgData name="Delphine CORBIN" userId="bf00a973-6b49-4a2d-8d80-f00057c4bf9e" providerId="ADAL" clId="{192A52D6-A1B0-49C5-975F-A71DE6D0F326}" dt="2026-10-08T07:56:46.439" v="21" actId="1076"/>
      <pc:docMkLst>
        <pc:docMk/>
      </pc:docMkLst>
      <pc:sldChg chg="addSp delSp modSp mod">
        <pc:chgData name="Delphine CORBIN" userId="bf00a973-6b49-4a2d-8d80-f00057c4bf9e" providerId="ADAL" clId="{192A52D6-A1B0-49C5-975F-A71DE6D0F326}" dt="2026-10-08T07:56:46.439" v="21" actId="1076"/>
        <pc:sldMkLst>
          <pc:docMk/>
          <pc:sldMk cId="1716498310" sldId="275"/>
        </pc:sldMkLst>
        <pc:spChg chg="del">
          <ac:chgData name="Delphine CORBIN" userId="bf00a973-6b49-4a2d-8d80-f00057c4bf9e" providerId="ADAL" clId="{192A52D6-A1B0-49C5-975F-A71DE6D0F326}" dt="2026-10-08T07:56:24.802" v="12" actId="478"/>
          <ac:spMkLst>
            <pc:docMk/>
            <pc:sldMk cId="1716498310" sldId="275"/>
            <ac:spMk id="3" creationId="{69EC16B6-95D7-3D6D-05E2-80F64D3DF9FC}"/>
          </ac:spMkLst>
        </pc:spChg>
        <pc:spChg chg="add del mod">
          <ac:chgData name="Delphine CORBIN" userId="bf00a973-6b49-4a2d-8d80-f00057c4bf9e" providerId="ADAL" clId="{192A52D6-A1B0-49C5-975F-A71DE6D0F326}" dt="2026-10-08T07:56:27.756" v="14" actId="478"/>
          <ac:spMkLst>
            <pc:docMk/>
            <pc:sldMk cId="1716498310" sldId="275"/>
            <ac:spMk id="4" creationId="{40AE50CC-B32F-1174-22EB-E38C702FFD5A}"/>
          </ac:spMkLst>
        </pc:spChg>
        <pc:spChg chg="del">
          <ac:chgData name="Delphine CORBIN" userId="bf00a973-6b49-4a2d-8d80-f00057c4bf9e" providerId="ADAL" clId="{192A52D6-A1B0-49C5-975F-A71DE6D0F326}" dt="2026-10-08T07:56:32.545" v="15" actId="478"/>
          <ac:spMkLst>
            <pc:docMk/>
            <pc:sldMk cId="1716498310" sldId="275"/>
            <ac:spMk id="5" creationId="{B1D4FFAE-8896-6E1E-C58B-EC9A13D74532}"/>
          </ac:spMkLst>
        </pc:spChg>
        <pc:spChg chg="del">
          <ac:chgData name="Delphine CORBIN" userId="bf00a973-6b49-4a2d-8d80-f00057c4bf9e" providerId="ADAL" clId="{192A52D6-A1B0-49C5-975F-A71DE6D0F326}" dt="2026-10-08T07:56:34.573" v="16" actId="478"/>
          <ac:spMkLst>
            <pc:docMk/>
            <pc:sldMk cId="1716498310" sldId="275"/>
            <ac:spMk id="7" creationId="{9123D3EC-B488-B29B-F677-51F849470DEA}"/>
          </ac:spMkLst>
        </pc:spChg>
        <pc:spChg chg="del">
          <ac:chgData name="Delphine CORBIN" userId="bf00a973-6b49-4a2d-8d80-f00057c4bf9e" providerId="ADAL" clId="{192A52D6-A1B0-49C5-975F-A71DE6D0F326}" dt="2026-10-08T07:56:36.131" v="17" actId="478"/>
          <ac:spMkLst>
            <pc:docMk/>
            <pc:sldMk cId="1716498310" sldId="275"/>
            <ac:spMk id="9" creationId="{7EFB181A-8FF1-E6D9-EF45-ED9D57413F39}"/>
          </ac:spMkLst>
        </pc:spChg>
        <pc:spChg chg="mod">
          <ac:chgData name="Delphine CORBIN" userId="bf00a973-6b49-4a2d-8d80-f00057c4bf9e" providerId="ADAL" clId="{192A52D6-A1B0-49C5-975F-A71DE6D0F326}" dt="2026-10-08T07:56:40.261" v="18" actId="1076"/>
          <ac:spMkLst>
            <pc:docMk/>
            <pc:sldMk cId="1716498310" sldId="275"/>
            <ac:spMk id="21" creationId="{37D01529-D767-32EC-0138-D3367C822A01}"/>
          </ac:spMkLst>
        </pc:spChg>
        <pc:spChg chg="add del">
          <ac:chgData name="Delphine CORBIN" userId="bf00a973-6b49-4a2d-8d80-f00057c4bf9e" providerId="ADAL" clId="{192A52D6-A1B0-49C5-975F-A71DE6D0F326}" dt="2026-10-08T07:56:27.756" v="14" actId="478"/>
          <ac:spMkLst>
            <pc:docMk/>
            <pc:sldMk cId="1716498310" sldId="275"/>
            <ac:spMk id="24" creationId="{E075E695-0B3C-82C9-AC32-43FE5957BC55}"/>
          </ac:spMkLst>
        </pc:spChg>
        <pc:spChg chg="mod">
          <ac:chgData name="Delphine CORBIN" userId="bf00a973-6b49-4a2d-8d80-f00057c4bf9e" providerId="ADAL" clId="{192A52D6-A1B0-49C5-975F-A71DE6D0F326}" dt="2026-10-08T07:56:42.436" v="19" actId="1076"/>
          <ac:spMkLst>
            <pc:docMk/>
            <pc:sldMk cId="1716498310" sldId="275"/>
            <ac:spMk id="25" creationId="{FBD01967-0FDA-516F-94CF-875133965DD1}"/>
          </ac:spMkLst>
        </pc:spChg>
        <pc:spChg chg="mod">
          <ac:chgData name="Delphine CORBIN" userId="bf00a973-6b49-4a2d-8d80-f00057c4bf9e" providerId="ADAL" clId="{192A52D6-A1B0-49C5-975F-A71DE6D0F326}" dt="2026-10-08T07:56:44.451" v="20" actId="1076"/>
          <ac:spMkLst>
            <pc:docMk/>
            <pc:sldMk cId="1716498310" sldId="275"/>
            <ac:spMk id="29" creationId="{D0AEBC8C-D338-5CC0-01BE-150CD6B4961C}"/>
          </ac:spMkLst>
        </pc:spChg>
        <pc:spChg chg="mod">
          <ac:chgData name="Delphine CORBIN" userId="bf00a973-6b49-4a2d-8d80-f00057c4bf9e" providerId="ADAL" clId="{192A52D6-A1B0-49C5-975F-A71DE6D0F326}" dt="2026-10-08T07:56:46.439" v="21" actId="1076"/>
          <ac:spMkLst>
            <pc:docMk/>
            <pc:sldMk cId="1716498310" sldId="275"/>
            <ac:spMk id="33" creationId="{FEB6F4A5-892B-7139-90C9-070FCA54C610}"/>
          </ac:spMkLst>
        </pc:spChg>
      </pc:sldChg>
      <pc:sldChg chg="modSp mod">
        <pc:chgData name="Delphine CORBIN" userId="bf00a973-6b49-4a2d-8d80-f00057c4bf9e" providerId="ADAL" clId="{192A52D6-A1B0-49C5-975F-A71DE6D0F326}" dt="2026-10-02T07:50:54.114" v="11" actId="20577"/>
        <pc:sldMkLst>
          <pc:docMk/>
          <pc:sldMk cId="583454675" sldId="282"/>
        </pc:sldMkLst>
        <pc:spChg chg="mod">
          <ac:chgData name="Delphine CORBIN" userId="bf00a973-6b49-4a2d-8d80-f00057c4bf9e" providerId="ADAL" clId="{192A52D6-A1B0-49C5-975F-A71DE6D0F326}" dt="2026-10-02T07:50:54.114" v="11" actId="20577"/>
          <ac:spMkLst>
            <pc:docMk/>
            <pc:sldMk cId="583454675" sldId="282"/>
            <ac:spMk id="16" creationId="{B53D4BFC-0D59-8BC2-1AF5-95A90E65BF6E}"/>
          </ac:spMkLst>
        </pc:spChg>
      </pc:sldChg>
      <pc:sldChg chg="modSp mod">
        <pc:chgData name="Delphine CORBIN" userId="bf00a973-6b49-4a2d-8d80-f00057c4bf9e" providerId="ADAL" clId="{192A52D6-A1B0-49C5-975F-A71DE6D0F326}" dt="2026-10-02T07:50:32.222" v="6" actId="14100"/>
        <pc:sldMkLst>
          <pc:docMk/>
          <pc:sldMk cId="3184154495" sldId="283"/>
        </pc:sldMkLst>
        <pc:spChg chg="mod">
          <ac:chgData name="Delphine CORBIN" userId="bf00a973-6b49-4a2d-8d80-f00057c4bf9e" providerId="ADAL" clId="{192A52D6-A1B0-49C5-975F-A71DE6D0F326}" dt="2026-10-02T07:50:27.772" v="5" actId="122"/>
          <ac:spMkLst>
            <pc:docMk/>
            <pc:sldMk cId="3184154495" sldId="283"/>
            <ac:spMk id="14" creationId="{33838FF0-1172-0E13-50ED-0928FB4EEDAA}"/>
          </ac:spMkLst>
        </pc:spChg>
        <pc:picChg chg="mod">
          <ac:chgData name="Delphine CORBIN" userId="bf00a973-6b49-4a2d-8d80-f00057c4bf9e" providerId="ADAL" clId="{192A52D6-A1B0-49C5-975F-A71DE6D0F326}" dt="2026-10-02T07:50:32.222" v="6" actId="14100"/>
          <ac:picMkLst>
            <pc:docMk/>
            <pc:sldMk cId="3184154495" sldId="283"/>
            <ac:picMk id="12" creationId="{8BF4D902-EC79-AB21-E120-D28FBE79E60E}"/>
          </ac:picMkLst>
        </pc:picChg>
      </pc:sldChg>
      <pc:sldMasterChg chg="modSldLayout">
        <pc:chgData name="Delphine CORBIN" userId="bf00a973-6b49-4a2d-8d80-f00057c4bf9e" providerId="ADAL" clId="{192A52D6-A1B0-49C5-975F-A71DE6D0F326}" dt="2026-10-02T07:49:36.443" v="1" actId="1076"/>
        <pc:sldMasterMkLst>
          <pc:docMk/>
          <pc:sldMasterMk cId="4116725057" sldId="2147483660"/>
        </pc:sldMasterMkLst>
        <pc:sldLayoutChg chg="modSp mod">
          <pc:chgData name="Delphine CORBIN" userId="bf00a973-6b49-4a2d-8d80-f00057c4bf9e" providerId="ADAL" clId="{192A52D6-A1B0-49C5-975F-A71DE6D0F326}" dt="2026-10-02T07:49:36.443" v="1" actId="1076"/>
          <pc:sldLayoutMkLst>
            <pc:docMk/>
            <pc:sldMasterMk cId="4116725057" sldId="2147483660"/>
            <pc:sldLayoutMk cId="2907673084" sldId="2147483662"/>
          </pc:sldLayoutMkLst>
          <pc:spChg chg="mod">
            <ac:chgData name="Delphine CORBIN" userId="bf00a973-6b49-4a2d-8d80-f00057c4bf9e" providerId="ADAL" clId="{192A52D6-A1B0-49C5-975F-A71DE6D0F326}" dt="2026-10-02T07:49:36.443" v="1" actId="1076"/>
            <ac:spMkLst>
              <pc:docMk/>
              <pc:sldMasterMk cId="4116725057" sldId="2147483660"/>
              <pc:sldLayoutMk cId="2907673084" sldId="2147483662"/>
              <ac:spMk id="11" creationId="{E91E830C-7A32-D009-2D92-598A46635FEF}"/>
            </ac:spMkLst>
          </pc:spChg>
          <pc:picChg chg="mod">
            <ac:chgData name="Delphine CORBIN" userId="bf00a973-6b49-4a2d-8d80-f00057c4bf9e" providerId="ADAL" clId="{192A52D6-A1B0-49C5-975F-A71DE6D0F326}" dt="2026-10-02T07:49:32.853" v="0" actId="14100"/>
            <ac:picMkLst>
              <pc:docMk/>
              <pc:sldMasterMk cId="4116725057" sldId="2147483660"/>
              <pc:sldLayoutMk cId="2907673084" sldId="2147483662"/>
              <ac:picMk id="4" creationId="{E64404CB-1EB3-9229-C620-EAE7F64149F8}"/>
            </ac:picMkLst>
          </pc:picChg>
        </pc:sldLayoutChg>
      </pc:sldMasterChg>
    </pc:docChg>
  </pc:docChgLst>
  <pc:docChgLst>
    <pc:chgData name="Julie Lefebvre" userId="4d758867-c58f-4e98-bf4b-beb9f2b8a3c6" providerId="ADAL" clId="{823A8C6B-0E45-4B48-B7A3-C7E7AF211C55}"/>
    <pc:docChg chg="modSld">
      <pc:chgData name="Julie Lefebvre" userId="4d758867-c58f-4e98-bf4b-beb9f2b8a3c6" providerId="ADAL" clId="{823A8C6B-0E45-4B48-B7A3-C7E7AF211C55}" dt="2026-10-02T09:21:15.567" v="1" actId="20577"/>
      <pc:docMkLst>
        <pc:docMk/>
      </pc:docMkLst>
      <pc:sldChg chg="modSp mod">
        <pc:chgData name="Julie Lefebvre" userId="4d758867-c58f-4e98-bf4b-beb9f2b8a3c6" providerId="ADAL" clId="{823A8C6B-0E45-4B48-B7A3-C7E7AF211C55}" dt="2026-10-02T09:21:15.567" v="1" actId="20577"/>
        <pc:sldMkLst>
          <pc:docMk/>
          <pc:sldMk cId="1946936753" sldId="279"/>
        </pc:sldMkLst>
        <pc:spChg chg="mod">
          <ac:chgData name="Julie Lefebvre" userId="4d758867-c58f-4e98-bf4b-beb9f2b8a3c6" providerId="ADAL" clId="{823A8C6B-0E45-4B48-B7A3-C7E7AF211C55}" dt="2026-10-02T09:21:15.567" v="1" actId="20577"/>
          <ac:spMkLst>
            <pc:docMk/>
            <pc:sldMk cId="1946936753" sldId="279"/>
            <ac:spMk id="11" creationId="{37CF53BB-5486-EF59-9EA2-95DB578031DD}"/>
          </ac:spMkLst>
        </pc:spChg>
      </pc:sldChg>
    </pc:docChg>
  </pc:docChgLst>
  <pc:docChgLst>
    <pc:chgData name="Agathe Beaumont" userId="1f1d749e-0611-4e45-835b-d4c04acee683" providerId="ADAL" clId="{D32FE086-3C98-4CA4-8F45-589BFEE1EA4F}"/>
    <pc:docChg chg="custSel modSld modMainMaster">
      <pc:chgData name="Agathe Beaumont" userId="1f1d749e-0611-4e45-835b-d4c04acee683" providerId="ADAL" clId="{D32FE086-3C98-4CA4-8F45-589BFEE1EA4F}" dt="2026-10-01T13:47:21.281" v="80" actId="1035"/>
      <pc:docMkLst>
        <pc:docMk/>
      </pc:docMkLst>
      <pc:sldChg chg="modSp mod">
        <pc:chgData name="Agathe Beaumont" userId="1f1d749e-0611-4e45-835b-d4c04acee683" providerId="ADAL" clId="{D32FE086-3C98-4CA4-8F45-589BFEE1EA4F}" dt="2026-10-01T13:24:14.179" v="0" actId="14100"/>
        <pc:sldMkLst>
          <pc:docMk/>
          <pc:sldMk cId="1134735796" sldId="278"/>
        </pc:sldMkLst>
        <pc:spChg chg="mod">
          <ac:chgData name="Agathe Beaumont" userId="1f1d749e-0611-4e45-835b-d4c04acee683" providerId="ADAL" clId="{D32FE086-3C98-4CA4-8F45-589BFEE1EA4F}" dt="2026-10-01T13:24:14.179" v="0" actId="14100"/>
          <ac:spMkLst>
            <pc:docMk/>
            <pc:sldMk cId="1134735796" sldId="278"/>
            <ac:spMk id="10" creationId="{153660E5-8CC2-1F26-2910-F780641402E3}"/>
          </ac:spMkLst>
        </pc:spChg>
      </pc:sldChg>
      <pc:sldMasterChg chg="modSldLayout">
        <pc:chgData name="Agathe Beaumont" userId="1f1d749e-0611-4e45-835b-d4c04acee683" providerId="ADAL" clId="{D32FE086-3C98-4CA4-8F45-589BFEE1EA4F}" dt="2026-10-01T13:47:21.281" v="80" actId="1035"/>
        <pc:sldMasterMkLst>
          <pc:docMk/>
          <pc:sldMasterMk cId="4116725057" sldId="2147483660"/>
        </pc:sldMasterMkLst>
        <pc:sldLayoutChg chg="addSp delSp modSp mod">
          <pc:chgData name="Agathe Beaumont" userId="1f1d749e-0611-4e45-835b-d4c04acee683" providerId="ADAL" clId="{D32FE086-3C98-4CA4-8F45-589BFEE1EA4F}" dt="2026-10-01T13:47:21.281" v="80" actId="1035"/>
          <pc:sldLayoutMkLst>
            <pc:docMk/>
            <pc:sldMasterMk cId="4116725057" sldId="2147483660"/>
            <pc:sldLayoutMk cId="1410565856" sldId="2147483668"/>
          </pc:sldLayoutMkLst>
          <pc:spChg chg="add mod">
            <ac:chgData name="Agathe Beaumont" userId="1f1d749e-0611-4e45-835b-d4c04acee683" providerId="ADAL" clId="{D32FE086-3C98-4CA4-8F45-589BFEE1EA4F}" dt="2026-10-01T13:47:21.281" v="80" actId="1035"/>
            <ac:spMkLst>
              <pc:docMk/>
              <pc:sldMasterMk cId="4116725057" sldId="2147483660"/>
              <pc:sldLayoutMk cId="1410565856" sldId="2147483668"/>
              <ac:spMk id="3" creationId="{F18FEC1C-9354-3DA0-E362-B39184FFCD0B}"/>
            </ac:spMkLst>
          </pc:spChg>
          <pc:picChg chg="add mod">
            <ac:chgData name="Agathe Beaumont" userId="1f1d749e-0611-4e45-835b-d4c04acee683" providerId="ADAL" clId="{D32FE086-3C98-4CA4-8F45-589BFEE1EA4F}" dt="2026-10-01T13:46:53.943" v="77" actId="1076"/>
            <ac:picMkLst>
              <pc:docMk/>
              <pc:sldMasterMk cId="4116725057" sldId="2147483660"/>
              <pc:sldLayoutMk cId="1410565856" sldId="2147483668"/>
              <ac:picMk id="6" creationId="{88369221-0F64-5734-58EA-6F15A0A730C9}"/>
            </ac:picMkLst>
          </pc:picChg>
          <pc:picChg chg="add mod">
            <ac:chgData name="Agathe Beaumont" userId="1f1d749e-0611-4e45-835b-d4c04acee683" providerId="ADAL" clId="{D32FE086-3C98-4CA4-8F45-589BFEE1EA4F}" dt="2026-10-01T13:46:27.649" v="64" actId="1076"/>
            <ac:picMkLst>
              <pc:docMk/>
              <pc:sldMasterMk cId="4116725057" sldId="2147483660"/>
              <pc:sldLayoutMk cId="1410565856" sldId="2147483668"/>
              <ac:picMk id="10" creationId="{41D32639-CAB1-84A6-A033-ACC67B739AE1}"/>
            </ac:picMkLst>
          </pc:picChg>
          <pc:picChg chg="mod">
            <ac:chgData name="Agathe Beaumont" userId="1f1d749e-0611-4e45-835b-d4c04acee683" providerId="ADAL" clId="{D32FE086-3C98-4CA4-8F45-589BFEE1EA4F}" dt="2026-10-01T13:43:33.323" v="2" actId="1076"/>
            <ac:picMkLst>
              <pc:docMk/>
              <pc:sldMasterMk cId="4116725057" sldId="2147483660"/>
              <pc:sldLayoutMk cId="1410565856" sldId="2147483668"/>
              <ac:picMk id="23" creationId="{104342FF-C0C9-5A9A-BA79-7CA469C3A7E9}"/>
            </ac:picMkLst>
          </pc:picChg>
          <pc:picChg chg="mod">
            <ac:chgData name="Agathe Beaumont" userId="1f1d749e-0611-4e45-835b-d4c04acee683" providerId="ADAL" clId="{D32FE086-3C98-4CA4-8F45-589BFEE1EA4F}" dt="2026-10-01T13:43:33.323" v="2" actId="1076"/>
            <ac:picMkLst>
              <pc:docMk/>
              <pc:sldMasterMk cId="4116725057" sldId="2147483660"/>
              <pc:sldLayoutMk cId="1410565856" sldId="2147483668"/>
              <ac:picMk id="25" creationId="{B5A5DF42-C245-E64E-DB2E-85D7E3F75339}"/>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0CE19C-05DF-484F-ADDF-921661CB9E0F}" type="datetimeFigureOut">
              <a:rPr lang="fr-FR" smtClean="0"/>
              <a:t>08/10/2026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F9B042-DE0D-4EE8-AA76-0EB69551C31E}" type="slidenum">
              <a:rPr lang="fr-FR" smtClean="0"/>
              <a:t>‹N°›</a:t>
            </a:fld>
            <a:endParaRPr lang="fr-FR"/>
          </a:p>
        </p:txBody>
      </p:sp>
    </p:spTree>
    <p:extLst>
      <p:ext uri="{BB962C8B-B14F-4D97-AF65-F5344CB8AC3E}">
        <p14:creationId xmlns:p14="http://schemas.microsoft.com/office/powerpoint/2010/main" val="3011005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C7D85-8A49-70BB-454E-18813FA2B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D6EEA6-A1F2-69DD-8135-7C35F15014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2CE378-B456-ADB2-5CE9-640485F051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882B34-084F-3226-2A17-0D60F92B258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30413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34D25-9FA9-7F45-0E65-E6431BD6D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DABD58-859A-5918-140B-A8DA3EEE3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86EE8-6F91-7371-5EF7-1662D3E777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CA5E43-AF20-44A3-3716-D2FDD82B00D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89651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81711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UVERTURE">
    <p:bg>
      <p:bgPr>
        <a:gradFill>
          <a:gsLst>
            <a:gs pos="0">
              <a:srgbClr val="EAFF41"/>
            </a:gs>
            <a:gs pos="47000">
              <a:srgbClr val="6EED92"/>
            </a:gs>
            <a:gs pos="100000">
              <a:srgbClr val="01DDB9"/>
            </a:gs>
          </a:gsLst>
          <a:lin ang="10800000" scaled="1"/>
        </a:gra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64404CB-1EB3-9229-C620-EAE7F64149F8}"/>
              </a:ext>
            </a:extLst>
          </p:cNvPr>
          <p:cNvPicPr>
            <a:picLocks noChangeAspect="1"/>
          </p:cNvPicPr>
          <p:nvPr userDrawn="1"/>
        </p:nvPicPr>
        <p:blipFill>
          <a:blip r:embed="rId2"/>
          <a:stretch>
            <a:fillRect/>
          </a:stretch>
        </p:blipFill>
        <p:spPr>
          <a:xfrm>
            <a:off x="655769" y="614122"/>
            <a:ext cx="4023722" cy="1987035"/>
          </a:xfrm>
          <a:prstGeom prst="rect">
            <a:avLst/>
          </a:prstGeom>
        </p:spPr>
      </p:pic>
      <p:pic>
        <p:nvPicPr>
          <p:cNvPr id="6" name="Image 5">
            <a:extLst>
              <a:ext uri="{FF2B5EF4-FFF2-40B4-BE49-F238E27FC236}">
                <a16:creationId xmlns:a16="http://schemas.microsoft.com/office/drawing/2014/main" id="{35707AD9-A379-3D9E-0C97-76F1207875DD}"/>
              </a:ext>
            </a:extLst>
          </p:cNvPr>
          <p:cNvPicPr>
            <a:picLocks noChangeAspect="1"/>
          </p:cNvPicPr>
          <p:nvPr userDrawn="1"/>
        </p:nvPicPr>
        <p:blipFill>
          <a:blip r:embed="rId3"/>
          <a:stretch>
            <a:fillRect/>
          </a:stretch>
        </p:blipFill>
        <p:spPr>
          <a:xfrm>
            <a:off x="954779" y="5022265"/>
            <a:ext cx="2422104" cy="789267"/>
          </a:xfrm>
          <a:prstGeom prst="rect">
            <a:avLst/>
          </a:prstGeom>
        </p:spPr>
      </p:pic>
      <p:sp>
        <p:nvSpPr>
          <p:cNvPr id="8" name="Forme en L 7">
            <a:extLst>
              <a:ext uri="{FF2B5EF4-FFF2-40B4-BE49-F238E27FC236}">
                <a16:creationId xmlns:a16="http://schemas.microsoft.com/office/drawing/2014/main" id="{014C4717-867A-444B-8427-421CE3B64AC0}"/>
              </a:ext>
            </a:extLst>
          </p:cNvPr>
          <p:cNvSpPr/>
          <p:nvPr userDrawn="1"/>
        </p:nvSpPr>
        <p:spPr>
          <a:xfrm rot="11058841">
            <a:off x="10291481" y="2719534"/>
            <a:ext cx="1201270" cy="1201270"/>
          </a:xfrm>
          <a:prstGeom prst="corner">
            <a:avLst/>
          </a:prstGeom>
          <a:solidFill>
            <a:srgbClr val="544B62">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orme en L 9">
            <a:extLst>
              <a:ext uri="{FF2B5EF4-FFF2-40B4-BE49-F238E27FC236}">
                <a16:creationId xmlns:a16="http://schemas.microsoft.com/office/drawing/2014/main" id="{BA8FAA2B-A62E-6033-EE45-520E61392660}"/>
              </a:ext>
            </a:extLst>
          </p:cNvPr>
          <p:cNvSpPr/>
          <p:nvPr userDrawn="1"/>
        </p:nvSpPr>
        <p:spPr>
          <a:xfrm rot="9698954">
            <a:off x="7848234" y="5066659"/>
            <a:ext cx="2226199" cy="2226199"/>
          </a:xfrm>
          <a:prstGeom prst="corner">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10">
            <a:extLst>
              <a:ext uri="{FF2B5EF4-FFF2-40B4-BE49-F238E27FC236}">
                <a16:creationId xmlns:a16="http://schemas.microsoft.com/office/drawing/2014/main" id="{E91E830C-7A32-D009-2D92-598A46635FEF}"/>
              </a:ext>
            </a:extLst>
          </p:cNvPr>
          <p:cNvSpPr>
            <a:spLocks noGrp="1"/>
          </p:cNvSpPr>
          <p:nvPr>
            <p:ph type="title" hasCustomPrompt="1"/>
          </p:nvPr>
        </p:nvSpPr>
        <p:spPr>
          <a:xfrm>
            <a:off x="954779" y="2577336"/>
            <a:ext cx="8703571" cy="1047750"/>
          </a:xfrm>
          <a:prstGeom prst="rect">
            <a:avLst/>
          </a:prstGeom>
        </p:spPr>
        <p:txBody>
          <a:bodyPr/>
          <a:lstStyle>
            <a:lvl1pPr algn="l">
              <a:defRPr sz="3200" b="1">
                <a:solidFill>
                  <a:srgbClr val="2A123D"/>
                </a:solidFill>
              </a:defRPr>
            </a:lvl1pPr>
          </a:lstStyle>
          <a:p>
            <a:r>
              <a:rPr lang="fr-FR"/>
              <a:t>MODIFIEZ LE </a:t>
            </a:r>
            <a:br>
              <a:rPr lang="fr-FR"/>
            </a:br>
            <a:r>
              <a:rPr lang="fr-FR"/>
              <a:t>STYLE DU TITRE</a:t>
            </a:r>
          </a:p>
        </p:txBody>
      </p:sp>
      <p:sp>
        <p:nvSpPr>
          <p:cNvPr id="15" name="Espace réservé du contenu 14">
            <a:extLst>
              <a:ext uri="{FF2B5EF4-FFF2-40B4-BE49-F238E27FC236}">
                <a16:creationId xmlns:a16="http://schemas.microsoft.com/office/drawing/2014/main" id="{1EC86CE7-DF74-9194-8F08-48D71FB243E6}"/>
              </a:ext>
            </a:extLst>
          </p:cNvPr>
          <p:cNvSpPr>
            <a:spLocks noGrp="1"/>
          </p:cNvSpPr>
          <p:nvPr>
            <p:ph sz="quarter" idx="10" hasCustomPrompt="1"/>
          </p:nvPr>
        </p:nvSpPr>
        <p:spPr>
          <a:xfrm>
            <a:off x="993481" y="3931516"/>
            <a:ext cx="2690751" cy="382588"/>
          </a:xfrm>
          <a:prstGeom prst="roundRect">
            <a:avLst>
              <a:gd name="adj" fmla="val 15422"/>
            </a:avLst>
          </a:prstGeom>
          <a:solidFill>
            <a:srgbClr val="2A123D"/>
          </a:solidFill>
        </p:spPr>
        <p:txBody>
          <a:bodyPr/>
          <a:lstStyle>
            <a:lvl1pPr>
              <a:buNone/>
              <a:defRPr sz="1400" b="1">
                <a:solidFill>
                  <a:srgbClr val="FFFFFF"/>
                </a:solidFill>
                <a:latin typeface="Archivo Medium" pitchFamily="2" charset="0"/>
                <a:cs typeface="Archivo Medium" pitchFamily="2" charset="0"/>
              </a:defRPr>
            </a:lvl1pPr>
          </a:lstStyle>
          <a:p>
            <a:pPr lvl="0"/>
            <a:r>
              <a:rPr lang="fr-FR"/>
              <a:t>Informations secondaire / date</a:t>
            </a:r>
          </a:p>
        </p:txBody>
      </p:sp>
    </p:spTree>
    <p:extLst>
      <p:ext uri="{BB962C8B-B14F-4D97-AF65-F5344CB8AC3E}">
        <p14:creationId xmlns:p14="http://schemas.microsoft.com/office/powerpoint/2010/main" val="2907673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bg>
      <p:bgPr>
        <a:solidFill>
          <a:srgbClr val="2A123D"/>
        </a:solidFill>
        <a:effectLst/>
      </p:bgPr>
    </p:bg>
    <p:spTree>
      <p:nvGrpSpPr>
        <p:cNvPr id="1" name=""/>
        <p:cNvGrpSpPr/>
        <p:nvPr/>
      </p:nvGrpSpPr>
      <p:grpSpPr>
        <a:xfrm>
          <a:off x="0" y="0"/>
          <a:ext cx="0" cy="0"/>
          <a:chOff x="0" y="0"/>
          <a:chExt cx="0" cy="0"/>
        </a:xfrm>
      </p:grpSpPr>
      <p:sp>
        <p:nvSpPr>
          <p:cNvPr id="4" name="Forme en L 3">
            <a:extLst>
              <a:ext uri="{FF2B5EF4-FFF2-40B4-BE49-F238E27FC236}">
                <a16:creationId xmlns:a16="http://schemas.microsoft.com/office/drawing/2014/main" id="{800EED7F-B6B6-80C9-98AB-9633C81595E0}"/>
              </a:ext>
            </a:extLst>
          </p:cNvPr>
          <p:cNvSpPr/>
          <p:nvPr userDrawn="1"/>
        </p:nvSpPr>
        <p:spPr>
          <a:xfrm rot="9698954">
            <a:off x="7981252" y="5112325"/>
            <a:ext cx="2226199" cy="2226199"/>
          </a:xfrm>
          <a:prstGeom prst="corner">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Shape 0">
            <a:extLst>
              <a:ext uri="{FF2B5EF4-FFF2-40B4-BE49-F238E27FC236}">
                <a16:creationId xmlns:a16="http://schemas.microsoft.com/office/drawing/2014/main" id="{1B293A54-6A84-B887-4A82-66A9845EE714}"/>
              </a:ext>
            </a:extLst>
          </p:cNvPr>
          <p:cNvSpPr/>
          <p:nvPr userDrawn="1"/>
        </p:nvSpPr>
        <p:spPr>
          <a:xfrm>
            <a:off x="0" y="0"/>
            <a:ext cx="12188952" cy="109728"/>
          </a:xfrm>
          <a:prstGeom prst="rect">
            <a:avLst/>
          </a:prstGeom>
          <a:gradFill flip="none" rotWithShape="1">
            <a:gsLst>
              <a:gs pos="0">
                <a:srgbClr val="08DEB6"/>
              </a:gs>
              <a:gs pos="52000">
                <a:srgbClr val="6EED92"/>
              </a:gs>
              <a:gs pos="100000">
                <a:srgbClr val="D9FE3F"/>
              </a:gs>
            </a:gsLst>
            <a:lin ang="0" scaled="1"/>
            <a:tileRect/>
          </a:gradFill>
          <a:ln/>
        </p:spPr>
        <p:txBody>
          <a:bodyPr/>
          <a:lstStyle/>
          <a:p>
            <a:endParaRPr lang="fr-FR"/>
          </a:p>
        </p:txBody>
      </p:sp>
      <p:sp>
        <p:nvSpPr>
          <p:cNvPr id="12" name="Forme en L 11">
            <a:extLst>
              <a:ext uri="{FF2B5EF4-FFF2-40B4-BE49-F238E27FC236}">
                <a16:creationId xmlns:a16="http://schemas.microsoft.com/office/drawing/2014/main" id="{68394EC0-2B18-9A69-8A12-6A6AA19A7FFD}"/>
              </a:ext>
            </a:extLst>
          </p:cNvPr>
          <p:cNvSpPr/>
          <p:nvPr userDrawn="1"/>
        </p:nvSpPr>
        <p:spPr>
          <a:xfrm rot="13487103">
            <a:off x="11128423" y="5819074"/>
            <a:ext cx="367942" cy="367942"/>
          </a:xfrm>
          <a:prstGeom prst="corner">
            <a:avLst/>
          </a:prstGeom>
          <a:gradFill flip="none" rotWithShape="1">
            <a:gsLst>
              <a:gs pos="16000">
                <a:srgbClr val="EAFF41"/>
              </a:gs>
              <a:gs pos="50000">
                <a:srgbClr val="8AF282"/>
              </a:gs>
              <a:gs pos="100000">
                <a:srgbClr val="13E5B7"/>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space réservé du contenu 18">
            <a:extLst>
              <a:ext uri="{FF2B5EF4-FFF2-40B4-BE49-F238E27FC236}">
                <a16:creationId xmlns:a16="http://schemas.microsoft.com/office/drawing/2014/main" id="{50302151-53A0-4471-094A-5F2AD7B4C8C5}"/>
              </a:ext>
            </a:extLst>
          </p:cNvPr>
          <p:cNvSpPr>
            <a:spLocks noGrp="1"/>
          </p:cNvSpPr>
          <p:nvPr>
            <p:ph sz="quarter" idx="11" hasCustomPrompt="1"/>
          </p:nvPr>
        </p:nvSpPr>
        <p:spPr>
          <a:xfrm>
            <a:off x="657225" y="1697038"/>
            <a:ext cx="5121275" cy="735012"/>
          </a:xfrm>
          <a:prstGeom prst="roundRect">
            <a:avLst>
              <a:gd name="adj" fmla="val 8212"/>
            </a:avLst>
          </a:prstGeom>
          <a:solidFill>
            <a:srgbClr val="FFFFFF"/>
          </a:solidFill>
        </p:spPr>
        <p:txBody>
          <a:bodyPr/>
          <a:lstStyle>
            <a:lvl1pPr>
              <a:buNone/>
              <a:defRPr sz="2800"/>
            </a:lvl1pPr>
          </a:lstStyle>
          <a:p>
            <a:pPr lvl="0"/>
            <a:r>
              <a:rPr lang="fr-FR"/>
              <a:t> </a:t>
            </a:r>
          </a:p>
        </p:txBody>
      </p:sp>
      <p:sp>
        <p:nvSpPr>
          <p:cNvPr id="22" name="Espace réservé du texte 21">
            <a:extLst>
              <a:ext uri="{FF2B5EF4-FFF2-40B4-BE49-F238E27FC236}">
                <a16:creationId xmlns:a16="http://schemas.microsoft.com/office/drawing/2014/main" id="{F0BF6A32-8016-11D6-D281-B2F533C288BE}"/>
              </a:ext>
            </a:extLst>
          </p:cNvPr>
          <p:cNvSpPr>
            <a:spLocks noGrp="1"/>
          </p:cNvSpPr>
          <p:nvPr>
            <p:ph type="body" sz="quarter" idx="12" hasCustomPrompt="1"/>
          </p:nvPr>
        </p:nvSpPr>
        <p:spPr>
          <a:xfrm>
            <a:off x="1413342" y="1783032"/>
            <a:ext cx="4263557" cy="398462"/>
          </a:xfrm>
          <a:prstGeom prst="rect">
            <a:avLst/>
          </a:prstGeom>
        </p:spPr>
        <p:txBody>
          <a:bodyPr/>
          <a:lstStyle>
            <a:lvl1pPr>
              <a:buNone/>
              <a:defRPr sz="1600" b="1">
                <a:latin typeface="Archivo Medium" pitchFamily="2" charset="0"/>
                <a:cs typeface="Archivo Medium" pitchFamily="2" charset="0"/>
              </a:defRPr>
            </a:lvl1pPr>
          </a:lstStyle>
          <a:p>
            <a:pPr lvl="0"/>
            <a:r>
              <a:rPr lang="fr-FR"/>
              <a:t>Section 1 - Introduction</a:t>
            </a:r>
          </a:p>
        </p:txBody>
      </p:sp>
      <p:sp>
        <p:nvSpPr>
          <p:cNvPr id="25" name="Espace réservé du texte 24">
            <a:extLst>
              <a:ext uri="{FF2B5EF4-FFF2-40B4-BE49-F238E27FC236}">
                <a16:creationId xmlns:a16="http://schemas.microsoft.com/office/drawing/2014/main" id="{C95F216F-AE9D-79E7-5102-E4AEC3D05C06}"/>
              </a:ext>
            </a:extLst>
          </p:cNvPr>
          <p:cNvSpPr>
            <a:spLocks noGrp="1"/>
          </p:cNvSpPr>
          <p:nvPr>
            <p:ph type="body" sz="quarter" idx="13" hasCustomPrompt="1"/>
          </p:nvPr>
        </p:nvSpPr>
        <p:spPr>
          <a:xfrm>
            <a:off x="1413343" y="2037567"/>
            <a:ext cx="4263557" cy="284299"/>
          </a:xfrm>
          <a:prstGeom prst="rect">
            <a:avLst/>
          </a:prstGeom>
        </p:spPr>
        <p:txBody>
          <a:bodyPr/>
          <a:lstStyle>
            <a:lvl1pPr>
              <a:buNone/>
              <a:defRPr sz="1400">
                <a:latin typeface="Archivo Light" pitchFamily="2" charset="0"/>
                <a:cs typeface="Archivo Light" pitchFamily="2" charset="0"/>
              </a:defRPr>
            </a:lvl1pPr>
          </a:lstStyle>
          <a:p>
            <a:pPr lvl="0"/>
            <a:r>
              <a:rPr lang="fr-FR"/>
              <a:t>Intégrer une description courte</a:t>
            </a:r>
          </a:p>
        </p:txBody>
      </p:sp>
      <p:sp>
        <p:nvSpPr>
          <p:cNvPr id="28" name="Espace réservé du contenu 27">
            <a:extLst>
              <a:ext uri="{FF2B5EF4-FFF2-40B4-BE49-F238E27FC236}">
                <a16:creationId xmlns:a16="http://schemas.microsoft.com/office/drawing/2014/main" id="{77ADEB67-5239-49E1-E2A1-880E6988ABC7}"/>
              </a:ext>
            </a:extLst>
          </p:cNvPr>
          <p:cNvSpPr>
            <a:spLocks noGrp="1"/>
          </p:cNvSpPr>
          <p:nvPr>
            <p:ph sz="quarter" idx="14" hasCustomPrompt="1"/>
          </p:nvPr>
        </p:nvSpPr>
        <p:spPr>
          <a:xfrm>
            <a:off x="806608" y="1865313"/>
            <a:ext cx="398463" cy="398462"/>
          </a:xfrm>
          <a:prstGeom prst="ellipse">
            <a:avLst/>
          </a:prstGeom>
          <a:solidFill>
            <a:srgbClr val="0BDEB5"/>
          </a:solidFill>
        </p:spPr>
        <p:txBody>
          <a:bodyPr lIns="0" tIns="0" rIns="0" bIns="0"/>
          <a:lstStyle>
            <a:lvl1pPr>
              <a:buNone/>
              <a:defRPr sz="1600" b="1" kern="100" baseline="0">
                <a:solidFill>
                  <a:srgbClr val="2A123D"/>
                </a:solidFill>
              </a:defRPr>
            </a:lvl1pPr>
          </a:lstStyle>
          <a:p>
            <a:pPr lvl="0"/>
            <a:r>
              <a:rPr lang="fr-FR"/>
              <a:t>01</a:t>
            </a:r>
          </a:p>
        </p:txBody>
      </p:sp>
      <p:sp>
        <p:nvSpPr>
          <p:cNvPr id="29" name="Espace réservé du contenu 18">
            <a:extLst>
              <a:ext uri="{FF2B5EF4-FFF2-40B4-BE49-F238E27FC236}">
                <a16:creationId xmlns:a16="http://schemas.microsoft.com/office/drawing/2014/main" id="{60F05D9C-563F-67F2-A142-EC33A2821872}"/>
              </a:ext>
            </a:extLst>
          </p:cNvPr>
          <p:cNvSpPr>
            <a:spLocks noGrp="1"/>
          </p:cNvSpPr>
          <p:nvPr>
            <p:ph sz="quarter" idx="15" hasCustomPrompt="1"/>
          </p:nvPr>
        </p:nvSpPr>
        <p:spPr>
          <a:xfrm>
            <a:off x="657225" y="2690807"/>
            <a:ext cx="5121275" cy="735012"/>
          </a:xfrm>
          <a:prstGeom prst="roundRect">
            <a:avLst>
              <a:gd name="adj" fmla="val 8212"/>
            </a:avLst>
          </a:prstGeom>
          <a:solidFill>
            <a:srgbClr val="FFFFFF"/>
          </a:solidFill>
        </p:spPr>
        <p:txBody>
          <a:bodyPr/>
          <a:lstStyle>
            <a:lvl1pPr>
              <a:buNone/>
              <a:defRPr sz="2800"/>
            </a:lvl1pPr>
          </a:lstStyle>
          <a:p>
            <a:pPr lvl="0"/>
            <a:r>
              <a:rPr lang="fr-FR"/>
              <a:t> </a:t>
            </a:r>
          </a:p>
        </p:txBody>
      </p:sp>
      <p:sp>
        <p:nvSpPr>
          <p:cNvPr id="30" name="Espace réservé du texte 21">
            <a:extLst>
              <a:ext uri="{FF2B5EF4-FFF2-40B4-BE49-F238E27FC236}">
                <a16:creationId xmlns:a16="http://schemas.microsoft.com/office/drawing/2014/main" id="{2B6BF7F9-8B2E-B6A0-E5D1-216DE870FA35}"/>
              </a:ext>
            </a:extLst>
          </p:cNvPr>
          <p:cNvSpPr>
            <a:spLocks noGrp="1"/>
          </p:cNvSpPr>
          <p:nvPr>
            <p:ph type="body" sz="quarter" idx="16" hasCustomPrompt="1"/>
          </p:nvPr>
        </p:nvSpPr>
        <p:spPr>
          <a:xfrm>
            <a:off x="1413342" y="2776801"/>
            <a:ext cx="4263557" cy="398462"/>
          </a:xfrm>
          <a:prstGeom prst="rect">
            <a:avLst/>
          </a:prstGeom>
        </p:spPr>
        <p:txBody>
          <a:bodyPr/>
          <a:lstStyle>
            <a:lvl1pPr>
              <a:buNone/>
              <a:defRPr sz="1600" b="1">
                <a:latin typeface="Archivo Medium" pitchFamily="2" charset="0"/>
                <a:cs typeface="Archivo Medium" pitchFamily="2" charset="0"/>
              </a:defRPr>
            </a:lvl1pPr>
          </a:lstStyle>
          <a:p>
            <a:pPr lvl="0"/>
            <a:r>
              <a:rPr lang="fr-FR"/>
              <a:t>Section 2 - Objectifs</a:t>
            </a:r>
          </a:p>
        </p:txBody>
      </p:sp>
      <p:sp>
        <p:nvSpPr>
          <p:cNvPr id="31" name="Espace réservé du texte 24">
            <a:extLst>
              <a:ext uri="{FF2B5EF4-FFF2-40B4-BE49-F238E27FC236}">
                <a16:creationId xmlns:a16="http://schemas.microsoft.com/office/drawing/2014/main" id="{2744C87E-18A1-AC64-4DA5-A0015A3EC965}"/>
              </a:ext>
            </a:extLst>
          </p:cNvPr>
          <p:cNvSpPr>
            <a:spLocks noGrp="1"/>
          </p:cNvSpPr>
          <p:nvPr>
            <p:ph type="body" sz="quarter" idx="17" hasCustomPrompt="1"/>
          </p:nvPr>
        </p:nvSpPr>
        <p:spPr>
          <a:xfrm>
            <a:off x="1413343" y="3031336"/>
            <a:ext cx="4263557" cy="284299"/>
          </a:xfrm>
          <a:prstGeom prst="rect">
            <a:avLst/>
          </a:prstGeom>
        </p:spPr>
        <p:txBody>
          <a:bodyPr/>
          <a:lstStyle>
            <a:lvl1pPr>
              <a:buNone/>
              <a:defRPr sz="1400">
                <a:latin typeface="Archivo Light" pitchFamily="2" charset="0"/>
                <a:cs typeface="Archivo Light" pitchFamily="2" charset="0"/>
              </a:defRPr>
            </a:lvl1pPr>
          </a:lstStyle>
          <a:p>
            <a:pPr lvl="0"/>
            <a:r>
              <a:rPr lang="fr-FR"/>
              <a:t>Intégrer une description courte</a:t>
            </a:r>
          </a:p>
        </p:txBody>
      </p:sp>
      <p:sp>
        <p:nvSpPr>
          <p:cNvPr id="32" name="Espace réservé du contenu 27">
            <a:extLst>
              <a:ext uri="{FF2B5EF4-FFF2-40B4-BE49-F238E27FC236}">
                <a16:creationId xmlns:a16="http://schemas.microsoft.com/office/drawing/2014/main" id="{73E9BC94-2196-C78B-4F10-5F9F721ADD2D}"/>
              </a:ext>
            </a:extLst>
          </p:cNvPr>
          <p:cNvSpPr>
            <a:spLocks noGrp="1"/>
          </p:cNvSpPr>
          <p:nvPr>
            <p:ph sz="quarter" idx="18" hasCustomPrompt="1"/>
          </p:nvPr>
        </p:nvSpPr>
        <p:spPr>
          <a:xfrm>
            <a:off x="806608" y="2859082"/>
            <a:ext cx="398463" cy="398462"/>
          </a:xfrm>
          <a:prstGeom prst="ellipse">
            <a:avLst/>
          </a:prstGeom>
          <a:solidFill>
            <a:srgbClr val="0BDEB5"/>
          </a:solidFill>
        </p:spPr>
        <p:txBody>
          <a:bodyPr lIns="0" tIns="0" rIns="0" bIns="0"/>
          <a:lstStyle>
            <a:lvl1pPr>
              <a:buNone/>
              <a:defRPr sz="1600" b="1" kern="100" baseline="0">
                <a:solidFill>
                  <a:srgbClr val="2A123D"/>
                </a:solidFill>
              </a:defRPr>
            </a:lvl1pPr>
          </a:lstStyle>
          <a:p>
            <a:pPr lvl="0"/>
            <a:r>
              <a:rPr lang="fr-FR"/>
              <a:t>01</a:t>
            </a:r>
          </a:p>
        </p:txBody>
      </p:sp>
      <p:sp>
        <p:nvSpPr>
          <p:cNvPr id="33" name="Espace réservé du contenu 18">
            <a:extLst>
              <a:ext uri="{FF2B5EF4-FFF2-40B4-BE49-F238E27FC236}">
                <a16:creationId xmlns:a16="http://schemas.microsoft.com/office/drawing/2014/main" id="{57F84409-68C6-CDF0-4D9F-87BF824B8212}"/>
              </a:ext>
            </a:extLst>
          </p:cNvPr>
          <p:cNvSpPr>
            <a:spLocks noGrp="1"/>
          </p:cNvSpPr>
          <p:nvPr>
            <p:ph sz="quarter" idx="19" hasCustomPrompt="1"/>
          </p:nvPr>
        </p:nvSpPr>
        <p:spPr>
          <a:xfrm>
            <a:off x="657225" y="3678845"/>
            <a:ext cx="5121275" cy="735012"/>
          </a:xfrm>
          <a:prstGeom prst="roundRect">
            <a:avLst>
              <a:gd name="adj" fmla="val 8212"/>
            </a:avLst>
          </a:prstGeom>
          <a:solidFill>
            <a:srgbClr val="FFFFFF"/>
          </a:solidFill>
        </p:spPr>
        <p:txBody>
          <a:bodyPr/>
          <a:lstStyle>
            <a:lvl1pPr>
              <a:buNone/>
              <a:defRPr sz="2800"/>
            </a:lvl1pPr>
          </a:lstStyle>
          <a:p>
            <a:pPr lvl="0"/>
            <a:r>
              <a:rPr lang="fr-FR"/>
              <a:t> </a:t>
            </a:r>
          </a:p>
        </p:txBody>
      </p:sp>
      <p:sp>
        <p:nvSpPr>
          <p:cNvPr id="34" name="Espace réservé du texte 21">
            <a:extLst>
              <a:ext uri="{FF2B5EF4-FFF2-40B4-BE49-F238E27FC236}">
                <a16:creationId xmlns:a16="http://schemas.microsoft.com/office/drawing/2014/main" id="{559010C9-AD24-6D46-9CC4-FB1ACDF0D8ED}"/>
              </a:ext>
            </a:extLst>
          </p:cNvPr>
          <p:cNvSpPr>
            <a:spLocks noGrp="1"/>
          </p:cNvSpPr>
          <p:nvPr>
            <p:ph type="body" sz="quarter" idx="20" hasCustomPrompt="1"/>
          </p:nvPr>
        </p:nvSpPr>
        <p:spPr>
          <a:xfrm>
            <a:off x="1413342" y="3764839"/>
            <a:ext cx="4263557" cy="398462"/>
          </a:xfrm>
          <a:prstGeom prst="rect">
            <a:avLst/>
          </a:prstGeom>
        </p:spPr>
        <p:txBody>
          <a:bodyPr/>
          <a:lstStyle>
            <a:lvl1pPr>
              <a:buNone/>
              <a:defRPr sz="1600" b="1">
                <a:latin typeface="Archivo Medium" pitchFamily="2" charset="0"/>
                <a:cs typeface="Archivo Medium" pitchFamily="2" charset="0"/>
              </a:defRPr>
            </a:lvl1pPr>
          </a:lstStyle>
          <a:p>
            <a:pPr lvl="0"/>
            <a:r>
              <a:rPr lang="fr-FR"/>
              <a:t>Section 3 - Cibles</a:t>
            </a:r>
          </a:p>
        </p:txBody>
      </p:sp>
      <p:sp>
        <p:nvSpPr>
          <p:cNvPr id="35" name="Espace réservé du texte 24">
            <a:extLst>
              <a:ext uri="{FF2B5EF4-FFF2-40B4-BE49-F238E27FC236}">
                <a16:creationId xmlns:a16="http://schemas.microsoft.com/office/drawing/2014/main" id="{77789965-FBA6-1DC3-163B-DC0F80555233}"/>
              </a:ext>
            </a:extLst>
          </p:cNvPr>
          <p:cNvSpPr>
            <a:spLocks noGrp="1"/>
          </p:cNvSpPr>
          <p:nvPr>
            <p:ph type="body" sz="quarter" idx="21" hasCustomPrompt="1"/>
          </p:nvPr>
        </p:nvSpPr>
        <p:spPr>
          <a:xfrm>
            <a:off x="1413343" y="4019374"/>
            <a:ext cx="4263557" cy="284299"/>
          </a:xfrm>
          <a:prstGeom prst="rect">
            <a:avLst/>
          </a:prstGeom>
        </p:spPr>
        <p:txBody>
          <a:bodyPr/>
          <a:lstStyle>
            <a:lvl1pPr>
              <a:buNone/>
              <a:defRPr sz="1400">
                <a:latin typeface="Archivo Light" pitchFamily="2" charset="0"/>
                <a:cs typeface="Archivo Light" pitchFamily="2" charset="0"/>
              </a:defRPr>
            </a:lvl1pPr>
          </a:lstStyle>
          <a:p>
            <a:pPr lvl="0"/>
            <a:r>
              <a:rPr lang="fr-FR"/>
              <a:t>Intégrer une description courte</a:t>
            </a:r>
          </a:p>
        </p:txBody>
      </p:sp>
      <p:sp>
        <p:nvSpPr>
          <p:cNvPr id="36" name="Espace réservé du contenu 27">
            <a:extLst>
              <a:ext uri="{FF2B5EF4-FFF2-40B4-BE49-F238E27FC236}">
                <a16:creationId xmlns:a16="http://schemas.microsoft.com/office/drawing/2014/main" id="{F55945E8-D948-B9C9-20BC-2A5F9ECBEFD2}"/>
              </a:ext>
            </a:extLst>
          </p:cNvPr>
          <p:cNvSpPr>
            <a:spLocks noGrp="1"/>
          </p:cNvSpPr>
          <p:nvPr>
            <p:ph sz="quarter" idx="22" hasCustomPrompt="1"/>
          </p:nvPr>
        </p:nvSpPr>
        <p:spPr>
          <a:xfrm>
            <a:off x="806608" y="3847120"/>
            <a:ext cx="398463" cy="398462"/>
          </a:xfrm>
          <a:prstGeom prst="ellipse">
            <a:avLst/>
          </a:prstGeom>
          <a:solidFill>
            <a:srgbClr val="0BDEB5"/>
          </a:solidFill>
        </p:spPr>
        <p:txBody>
          <a:bodyPr lIns="0" tIns="0" rIns="0" bIns="0"/>
          <a:lstStyle>
            <a:lvl1pPr>
              <a:buNone/>
              <a:defRPr sz="1600" b="1" kern="100" baseline="0">
                <a:solidFill>
                  <a:srgbClr val="2A123D"/>
                </a:solidFill>
              </a:defRPr>
            </a:lvl1pPr>
          </a:lstStyle>
          <a:p>
            <a:pPr lvl="0"/>
            <a:r>
              <a:rPr lang="fr-FR"/>
              <a:t>01</a:t>
            </a:r>
          </a:p>
        </p:txBody>
      </p:sp>
      <p:sp>
        <p:nvSpPr>
          <p:cNvPr id="37" name="Espace réservé du contenu 18">
            <a:extLst>
              <a:ext uri="{FF2B5EF4-FFF2-40B4-BE49-F238E27FC236}">
                <a16:creationId xmlns:a16="http://schemas.microsoft.com/office/drawing/2014/main" id="{FF9B551F-BD89-6E8F-7DAB-7C982CF97597}"/>
              </a:ext>
            </a:extLst>
          </p:cNvPr>
          <p:cNvSpPr>
            <a:spLocks noGrp="1"/>
          </p:cNvSpPr>
          <p:nvPr>
            <p:ph sz="quarter" idx="23" hasCustomPrompt="1"/>
          </p:nvPr>
        </p:nvSpPr>
        <p:spPr>
          <a:xfrm>
            <a:off x="657225" y="4671624"/>
            <a:ext cx="5121275" cy="735012"/>
          </a:xfrm>
          <a:prstGeom prst="roundRect">
            <a:avLst>
              <a:gd name="adj" fmla="val 8212"/>
            </a:avLst>
          </a:prstGeom>
          <a:solidFill>
            <a:srgbClr val="FFFFFF"/>
          </a:solidFill>
        </p:spPr>
        <p:txBody>
          <a:bodyPr/>
          <a:lstStyle>
            <a:lvl1pPr>
              <a:buNone/>
              <a:defRPr sz="2800"/>
            </a:lvl1pPr>
          </a:lstStyle>
          <a:p>
            <a:pPr lvl="0"/>
            <a:r>
              <a:rPr lang="fr-FR"/>
              <a:t> </a:t>
            </a:r>
          </a:p>
        </p:txBody>
      </p:sp>
      <p:sp>
        <p:nvSpPr>
          <p:cNvPr id="38" name="Espace réservé du texte 21">
            <a:extLst>
              <a:ext uri="{FF2B5EF4-FFF2-40B4-BE49-F238E27FC236}">
                <a16:creationId xmlns:a16="http://schemas.microsoft.com/office/drawing/2014/main" id="{867C6AA6-CCF1-75E1-E416-3F76B0F6EC7D}"/>
              </a:ext>
            </a:extLst>
          </p:cNvPr>
          <p:cNvSpPr>
            <a:spLocks noGrp="1"/>
          </p:cNvSpPr>
          <p:nvPr>
            <p:ph type="body" sz="quarter" idx="24" hasCustomPrompt="1"/>
          </p:nvPr>
        </p:nvSpPr>
        <p:spPr>
          <a:xfrm>
            <a:off x="1413342" y="4757618"/>
            <a:ext cx="4263557" cy="398462"/>
          </a:xfrm>
          <a:prstGeom prst="rect">
            <a:avLst/>
          </a:prstGeom>
        </p:spPr>
        <p:txBody>
          <a:bodyPr/>
          <a:lstStyle>
            <a:lvl1pPr>
              <a:buNone/>
              <a:defRPr sz="1600" b="1">
                <a:latin typeface="Archivo Medium" pitchFamily="2" charset="0"/>
                <a:cs typeface="Archivo Medium" pitchFamily="2" charset="0"/>
              </a:defRPr>
            </a:lvl1pPr>
          </a:lstStyle>
          <a:p>
            <a:pPr lvl="0"/>
            <a:r>
              <a:rPr lang="fr-FR"/>
              <a:t>Section 4 - Résultats</a:t>
            </a:r>
          </a:p>
        </p:txBody>
      </p:sp>
      <p:sp>
        <p:nvSpPr>
          <p:cNvPr id="39" name="Espace réservé du texte 24">
            <a:extLst>
              <a:ext uri="{FF2B5EF4-FFF2-40B4-BE49-F238E27FC236}">
                <a16:creationId xmlns:a16="http://schemas.microsoft.com/office/drawing/2014/main" id="{7D7A2F04-B611-E6A4-5055-161089433906}"/>
              </a:ext>
            </a:extLst>
          </p:cNvPr>
          <p:cNvSpPr>
            <a:spLocks noGrp="1"/>
          </p:cNvSpPr>
          <p:nvPr>
            <p:ph type="body" sz="quarter" idx="25" hasCustomPrompt="1"/>
          </p:nvPr>
        </p:nvSpPr>
        <p:spPr>
          <a:xfrm>
            <a:off x="1413343" y="5012153"/>
            <a:ext cx="4263557" cy="284299"/>
          </a:xfrm>
          <a:prstGeom prst="rect">
            <a:avLst/>
          </a:prstGeom>
        </p:spPr>
        <p:txBody>
          <a:bodyPr/>
          <a:lstStyle>
            <a:lvl1pPr>
              <a:buNone/>
              <a:defRPr sz="1400">
                <a:latin typeface="Archivo Light" pitchFamily="2" charset="0"/>
                <a:cs typeface="Archivo Light" pitchFamily="2" charset="0"/>
              </a:defRPr>
            </a:lvl1pPr>
          </a:lstStyle>
          <a:p>
            <a:pPr lvl="0"/>
            <a:r>
              <a:rPr lang="fr-FR"/>
              <a:t>Intégrer une description courte</a:t>
            </a:r>
          </a:p>
        </p:txBody>
      </p:sp>
      <p:sp>
        <p:nvSpPr>
          <p:cNvPr id="40" name="Espace réservé du contenu 27">
            <a:extLst>
              <a:ext uri="{FF2B5EF4-FFF2-40B4-BE49-F238E27FC236}">
                <a16:creationId xmlns:a16="http://schemas.microsoft.com/office/drawing/2014/main" id="{252BDFFB-89DF-E735-91DA-A751A0912576}"/>
              </a:ext>
            </a:extLst>
          </p:cNvPr>
          <p:cNvSpPr>
            <a:spLocks noGrp="1"/>
          </p:cNvSpPr>
          <p:nvPr>
            <p:ph sz="quarter" idx="26" hasCustomPrompt="1"/>
          </p:nvPr>
        </p:nvSpPr>
        <p:spPr>
          <a:xfrm>
            <a:off x="806608" y="4839899"/>
            <a:ext cx="398463" cy="398462"/>
          </a:xfrm>
          <a:prstGeom prst="ellipse">
            <a:avLst/>
          </a:prstGeom>
          <a:solidFill>
            <a:srgbClr val="0BDEB5"/>
          </a:solidFill>
        </p:spPr>
        <p:txBody>
          <a:bodyPr lIns="0" tIns="0" rIns="0" bIns="0"/>
          <a:lstStyle>
            <a:lvl1pPr>
              <a:buNone/>
              <a:defRPr sz="1600" b="1" kern="100" baseline="0">
                <a:solidFill>
                  <a:srgbClr val="2A123D"/>
                </a:solidFill>
              </a:defRPr>
            </a:lvl1pPr>
          </a:lstStyle>
          <a:p>
            <a:pPr lvl="0"/>
            <a:r>
              <a:rPr lang="fr-FR"/>
              <a:t>01</a:t>
            </a:r>
          </a:p>
        </p:txBody>
      </p:sp>
      <p:pic>
        <p:nvPicPr>
          <p:cNvPr id="42" name="Image 0" descr="/home/claude/eclore_deck/Logo_Eclore_SB_blanc_PNG.png">
            <a:extLst>
              <a:ext uri="{FF2B5EF4-FFF2-40B4-BE49-F238E27FC236}">
                <a16:creationId xmlns:a16="http://schemas.microsoft.com/office/drawing/2014/main" id="{C529ECDA-4BF7-B16E-1B41-1174F2BF2EA0}"/>
              </a:ext>
            </a:extLst>
          </p:cNvPr>
          <p:cNvPicPr>
            <a:picLocks noChangeAspect="1"/>
          </p:cNvPicPr>
          <p:nvPr userDrawn="1"/>
        </p:nvPicPr>
        <p:blipFill>
          <a:blip r:embed="rId2"/>
          <a:stretch>
            <a:fillRect/>
          </a:stretch>
        </p:blipFill>
        <p:spPr>
          <a:xfrm>
            <a:off x="10435257" y="610996"/>
            <a:ext cx="1371600" cy="676656"/>
          </a:xfrm>
          <a:prstGeom prst="rect">
            <a:avLst/>
          </a:prstGeom>
        </p:spPr>
      </p:pic>
      <p:sp>
        <p:nvSpPr>
          <p:cNvPr id="45" name="Rectangle : coins arrondis 44">
            <a:extLst>
              <a:ext uri="{FF2B5EF4-FFF2-40B4-BE49-F238E27FC236}">
                <a16:creationId xmlns:a16="http://schemas.microsoft.com/office/drawing/2014/main" id="{FCAC8A92-7AA3-A6C8-40EA-FEFB0DA7F9F9}"/>
              </a:ext>
            </a:extLst>
          </p:cNvPr>
          <p:cNvSpPr/>
          <p:nvPr userDrawn="1"/>
        </p:nvSpPr>
        <p:spPr>
          <a:xfrm>
            <a:off x="657224" y="745331"/>
            <a:ext cx="1543051" cy="407987"/>
          </a:xfrm>
          <a:prstGeom prst="roundRect">
            <a:avLst/>
          </a:prstGeom>
          <a:solidFill>
            <a:srgbClr val="2A123D"/>
          </a:solidFill>
          <a:ln>
            <a:solidFill>
              <a:srgbClr val="0BDEB5"/>
            </a:solidFill>
          </a:ln>
          <a:effectLst>
            <a:outerShdw blurRad="127000" dist="38100" dir="5400000" algn="bl" rotWithShape="0">
              <a:srgbClr val="2A123D">
                <a:alpha val="12000"/>
              </a:srgbClr>
            </a:outerShdw>
          </a:effectLst>
        </p:spPr>
        <p:txBody>
          <a:bodyPr rtlCol="0" anchor="ctr"/>
          <a:lstStyle/>
          <a:p>
            <a:pPr algn="l"/>
            <a:r>
              <a:rPr lang="fr-FR" b="1">
                <a:solidFill>
                  <a:schemeClr val="bg1"/>
                </a:solidFill>
                <a:latin typeface="Archivo" pitchFamily="2" charset="0"/>
                <a:cs typeface="Archivo" pitchFamily="2" charset="0"/>
              </a:rPr>
              <a:t>SOMMAIRE</a:t>
            </a:r>
          </a:p>
        </p:txBody>
      </p:sp>
    </p:spTree>
    <p:extLst>
      <p:ext uri="{BB962C8B-B14F-4D97-AF65-F5344CB8AC3E}">
        <p14:creationId xmlns:p14="http://schemas.microsoft.com/office/powerpoint/2010/main" val="1729117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 Foncé">
    <p:bg>
      <p:bgPr>
        <a:solidFill>
          <a:srgbClr val="2A123D"/>
        </a:solidFill>
        <a:effectLst/>
      </p:bgPr>
    </p:bg>
    <p:spTree>
      <p:nvGrpSpPr>
        <p:cNvPr id="1" name=""/>
        <p:cNvGrpSpPr/>
        <p:nvPr/>
      </p:nvGrpSpPr>
      <p:grpSpPr>
        <a:xfrm>
          <a:off x="0" y="0"/>
          <a:ext cx="0" cy="0"/>
          <a:chOff x="0" y="0"/>
          <a:chExt cx="0" cy="0"/>
        </a:xfrm>
      </p:grpSpPr>
      <p:sp>
        <p:nvSpPr>
          <p:cNvPr id="4" name="Shape 0">
            <a:extLst>
              <a:ext uri="{FF2B5EF4-FFF2-40B4-BE49-F238E27FC236}">
                <a16:creationId xmlns:a16="http://schemas.microsoft.com/office/drawing/2014/main" id="{8A83AD5D-2D55-6F1E-0F68-BA01E1C66F41}"/>
              </a:ext>
            </a:extLst>
          </p:cNvPr>
          <p:cNvSpPr/>
          <p:nvPr userDrawn="1"/>
        </p:nvSpPr>
        <p:spPr>
          <a:xfrm>
            <a:off x="0" y="0"/>
            <a:ext cx="12188952" cy="109728"/>
          </a:xfrm>
          <a:prstGeom prst="rect">
            <a:avLst/>
          </a:prstGeom>
          <a:gradFill flip="none" rotWithShape="1">
            <a:gsLst>
              <a:gs pos="0">
                <a:srgbClr val="08DEB6"/>
              </a:gs>
              <a:gs pos="52000">
                <a:srgbClr val="6EED92"/>
              </a:gs>
              <a:gs pos="100000">
                <a:srgbClr val="D9FE3F"/>
              </a:gs>
            </a:gsLst>
            <a:lin ang="0" scaled="1"/>
            <a:tileRect/>
          </a:gradFill>
          <a:ln/>
        </p:spPr>
        <p:txBody>
          <a:bodyPr/>
          <a:lstStyle/>
          <a:p>
            <a:endParaRPr lang="fr-FR"/>
          </a:p>
        </p:txBody>
      </p:sp>
      <p:sp>
        <p:nvSpPr>
          <p:cNvPr id="16" name="Forme en L 15">
            <a:extLst>
              <a:ext uri="{FF2B5EF4-FFF2-40B4-BE49-F238E27FC236}">
                <a16:creationId xmlns:a16="http://schemas.microsoft.com/office/drawing/2014/main" id="{B09258FC-1FC3-90CD-2574-72E8143ED985}"/>
              </a:ext>
            </a:extLst>
          </p:cNvPr>
          <p:cNvSpPr/>
          <p:nvPr userDrawn="1"/>
        </p:nvSpPr>
        <p:spPr>
          <a:xfrm rot="13435684">
            <a:off x="2518710" y="4687916"/>
            <a:ext cx="2492528" cy="2492528"/>
          </a:xfrm>
          <a:prstGeom prst="corner">
            <a:avLst/>
          </a:prstGeom>
          <a:gradFill flip="none" rotWithShape="1">
            <a:gsLst>
              <a:gs pos="16000">
                <a:srgbClr val="EAFF41">
                  <a:alpha val="70000"/>
                </a:srgbClr>
              </a:gs>
              <a:gs pos="50000">
                <a:srgbClr val="8AF282">
                  <a:alpha val="70000"/>
                </a:srgbClr>
              </a:gs>
              <a:gs pos="100000">
                <a:srgbClr val="13E5B7">
                  <a:alpha val="70000"/>
                </a:srgb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space réservé pour une image  20">
            <a:extLst>
              <a:ext uri="{FF2B5EF4-FFF2-40B4-BE49-F238E27FC236}">
                <a16:creationId xmlns:a16="http://schemas.microsoft.com/office/drawing/2014/main" id="{65DD3CAC-A558-EFED-879D-386CA3666508}"/>
              </a:ext>
            </a:extLst>
          </p:cNvPr>
          <p:cNvSpPr>
            <a:spLocks noGrp="1"/>
          </p:cNvSpPr>
          <p:nvPr>
            <p:ph type="pic" sz="quarter" idx="11"/>
          </p:nvPr>
        </p:nvSpPr>
        <p:spPr>
          <a:xfrm>
            <a:off x="7022237" y="1696692"/>
            <a:ext cx="4509363" cy="4011649"/>
          </a:xfrm>
          <a:prstGeom prst="rect">
            <a:avLst/>
          </a:prstGeom>
        </p:spPr>
        <p:txBody>
          <a:bodyPr/>
          <a:lstStyle/>
          <a:p>
            <a:endParaRPr lang="fr-FR"/>
          </a:p>
        </p:txBody>
      </p:sp>
      <p:pic>
        <p:nvPicPr>
          <p:cNvPr id="23" name="Image 0" descr="/home/claude/eclore_deck/Logo_Eclore_SB_blanc_PNG.png">
            <a:extLst>
              <a:ext uri="{FF2B5EF4-FFF2-40B4-BE49-F238E27FC236}">
                <a16:creationId xmlns:a16="http://schemas.microsoft.com/office/drawing/2014/main" id="{7A0DC901-0B1D-2693-DACA-41420FA7E0E1}"/>
              </a:ext>
            </a:extLst>
          </p:cNvPr>
          <p:cNvPicPr>
            <a:picLocks noChangeAspect="1"/>
          </p:cNvPicPr>
          <p:nvPr userDrawn="1"/>
        </p:nvPicPr>
        <p:blipFill>
          <a:blip r:embed="rId2"/>
          <a:stretch>
            <a:fillRect/>
          </a:stretch>
        </p:blipFill>
        <p:spPr>
          <a:xfrm>
            <a:off x="10435257" y="610996"/>
            <a:ext cx="1371600" cy="676656"/>
          </a:xfrm>
          <a:prstGeom prst="rect">
            <a:avLst/>
          </a:prstGeom>
        </p:spPr>
      </p:pic>
      <p:sp>
        <p:nvSpPr>
          <p:cNvPr id="14" name="Forme en L 13">
            <a:extLst>
              <a:ext uri="{FF2B5EF4-FFF2-40B4-BE49-F238E27FC236}">
                <a16:creationId xmlns:a16="http://schemas.microsoft.com/office/drawing/2014/main" id="{83DC8F60-DA76-7B18-E924-A533E43B5175}"/>
              </a:ext>
            </a:extLst>
          </p:cNvPr>
          <p:cNvSpPr/>
          <p:nvPr userDrawn="1"/>
        </p:nvSpPr>
        <p:spPr>
          <a:xfrm rot="11769221">
            <a:off x="5947510" y="3508765"/>
            <a:ext cx="1238748" cy="1238748"/>
          </a:xfrm>
          <a:prstGeom prst="corner">
            <a:avLst/>
          </a:prstGeom>
          <a:gradFill flip="none" rotWithShape="1">
            <a:gsLst>
              <a:gs pos="16000">
                <a:srgbClr val="EAFF41">
                  <a:alpha val="70000"/>
                </a:srgbClr>
              </a:gs>
              <a:gs pos="50000">
                <a:srgbClr val="8AF282">
                  <a:alpha val="70000"/>
                </a:srgbClr>
              </a:gs>
              <a:gs pos="100000">
                <a:srgbClr val="13E5B7">
                  <a:alpha val="70000"/>
                </a:srgb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orme en L 23">
            <a:extLst>
              <a:ext uri="{FF2B5EF4-FFF2-40B4-BE49-F238E27FC236}">
                <a16:creationId xmlns:a16="http://schemas.microsoft.com/office/drawing/2014/main" id="{2F56B445-2C33-65E4-5E9D-D51188481C85}"/>
              </a:ext>
            </a:extLst>
          </p:cNvPr>
          <p:cNvSpPr/>
          <p:nvPr userDrawn="1"/>
        </p:nvSpPr>
        <p:spPr>
          <a:xfrm rot="9976214">
            <a:off x="833073" y="4096958"/>
            <a:ext cx="367942" cy="367942"/>
          </a:xfrm>
          <a:prstGeom prst="corner">
            <a:avLst/>
          </a:prstGeom>
          <a:gradFill flip="none" rotWithShape="1">
            <a:gsLst>
              <a:gs pos="16000">
                <a:srgbClr val="EAFF41"/>
              </a:gs>
              <a:gs pos="50000">
                <a:srgbClr val="8AF282"/>
              </a:gs>
              <a:gs pos="100000">
                <a:srgbClr val="13E5B7"/>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Titre 16">
            <a:extLst>
              <a:ext uri="{FF2B5EF4-FFF2-40B4-BE49-F238E27FC236}">
                <a16:creationId xmlns:a16="http://schemas.microsoft.com/office/drawing/2014/main" id="{123ACEF9-ADCE-D355-DED4-7F0A8D3B4AB7}"/>
              </a:ext>
            </a:extLst>
          </p:cNvPr>
          <p:cNvSpPr>
            <a:spLocks noGrp="1"/>
          </p:cNvSpPr>
          <p:nvPr>
            <p:ph type="title" hasCustomPrompt="1"/>
          </p:nvPr>
        </p:nvSpPr>
        <p:spPr>
          <a:xfrm>
            <a:off x="655035" y="1696693"/>
            <a:ext cx="5825664" cy="1325563"/>
          </a:xfrm>
          <a:prstGeom prst="rect">
            <a:avLst/>
          </a:prstGeom>
        </p:spPr>
        <p:txBody>
          <a:bodyPr/>
          <a:lstStyle>
            <a:lvl1pPr algn="l">
              <a:defRPr sz="3600" b="1">
                <a:solidFill>
                  <a:schemeClr val="bg1"/>
                </a:solidFill>
              </a:defRPr>
            </a:lvl1pPr>
          </a:lstStyle>
          <a:p>
            <a:r>
              <a:rPr lang="fr-FR"/>
              <a:t>MODIFIEZ LE </a:t>
            </a:r>
            <a:br>
              <a:rPr lang="fr-FR"/>
            </a:br>
            <a:r>
              <a:rPr lang="fr-FR"/>
              <a:t>STYLE DU TITRE</a:t>
            </a:r>
          </a:p>
        </p:txBody>
      </p:sp>
      <p:sp>
        <p:nvSpPr>
          <p:cNvPr id="26" name="Espace réservé du texte 18">
            <a:extLst>
              <a:ext uri="{FF2B5EF4-FFF2-40B4-BE49-F238E27FC236}">
                <a16:creationId xmlns:a16="http://schemas.microsoft.com/office/drawing/2014/main" id="{CC3B8D5B-C83A-841A-705F-B03A20D28B0B}"/>
              </a:ext>
            </a:extLst>
          </p:cNvPr>
          <p:cNvSpPr>
            <a:spLocks noGrp="1"/>
          </p:cNvSpPr>
          <p:nvPr>
            <p:ph type="body" sz="quarter" idx="10" hasCustomPrompt="1"/>
          </p:nvPr>
        </p:nvSpPr>
        <p:spPr>
          <a:xfrm>
            <a:off x="655638" y="3523905"/>
            <a:ext cx="5463649" cy="478778"/>
          </a:xfrm>
          <a:prstGeom prst="rect">
            <a:avLst/>
          </a:prstGeom>
        </p:spPr>
        <p:txBody>
          <a:bodyPr/>
          <a:lstStyle>
            <a:lvl1pPr>
              <a:buNone/>
              <a:defRPr sz="1800" i="1">
                <a:solidFill>
                  <a:schemeClr val="accent1"/>
                </a:solidFill>
              </a:defRPr>
            </a:lvl1pPr>
          </a:lstStyle>
          <a:p>
            <a:pPr lvl="0"/>
            <a:r>
              <a:rPr lang="fr-FR"/>
              <a:t>Sous-titre</a:t>
            </a:r>
          </a:p>
        </p:txBody>
      </p:sp>
      <p:sp>
        <p:nvSpPr>
          <p:cNvPr id="27" name="Espace réservé du contenu 16">
            <a:extLst>
              <a:ext uri="{FF2B5EF4-FFF2-40B4-BE49-F238E27FC236}">
                <a16:creationId xmlns:a16="http://schemas.microsoft.com/office/drawing/2014/main" id="{B08A7002-9BDA-6EBD-4351-9F59D30659D5}"/>
              </a:ext>
            </a:extLst>
          </p:cNvPr>
          <p:cNvSpPr>
            <a:spLocks noGrp="1"/>
          </p:cNvSpPr>
          <p:nvPr>
            <p:ph sz="quarter" idx="12" hasCustomPrompt="1"/>
          </p:nvPr>
        </p:nvSpPr>
        <p:spPr>
          <a:xfrm>
            <a:off x="11425238" y="6329363"/>
            <a:ext cx="577850" cy="373062"/>
          </a:xfrm>
          <a:prstGeom prst="rect">
            <a:avLst/>
          </a:prstGeom>
        </p:spPr>
        <p:txBody>
          <a:bodyPr/>
          <a:lstStyle>
            <a:lvl1pPr>
              <a:buNone/>
              <a:defRPr sz="1200">
                <a:solidFill>
                  <a:schemeClr val="bg1"/>
                </a:solidFill>
              </a:defRPr>
            </a:lvl1pPr>
          </a:lstStyle>
          <a:p>
            <a:pPr lvl="0"/>
            <a:fld id="{4307205F-E9D8-4C8C-B0CE-0C0B55187778}" type="slidenum">
              <a:rPr lang="fr-FR" smtClean="0"/>
              <a:t>‹N°›</a:t>
            </a:fld>
            <a:endParaRPr lang="fr-FR"/>
          </a:p>
        </p:txBody>
      </p:sp>
    </p:spTree>
    <p:extLst>
      <p:ext uri="{BB962C8B-B14F-4D97-AF65-F5344CB8AC3E}">
        <p14:creationId xmlns:p14="http://schemas.microsoft.com/office/powerpoint/2010/main" val="3815290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 Clair">
    <p:bg>
      <p:bgPr>
        <a:solidFill>
          <a:srgbClr val="F5F2F9"/>
        </a:solidFill>
        <a:effectLst/>
      </p:bgPr>
    </p:bg>
    <p:spTree>
      <p:nvGrpSpPr>
        <p:cNvPr id="1" name=""/>
        <p:cNvGrpSpPr/>
        <p:nvPr/>
      </p:nvGrpSpPr>
      <p:grpSpPr>
        <a:xfrm>
          <a:off x="0" y="0"/>
          <a:ext cx="0" cy="0"/>
          <a:chOff x="0" y="0"/>
          <a:chExt cx="0" cy="0"/>
        </a:xfrm>
      </p:grpSpPr>
      <p:sp>
        <p:nvSpPr>
          <p:cNvPr id="4" name="Shape 0">
            <a:extLst>
              <a:ext uri="{FF2B5EF4-FFF2-40B4-BE49-F238E27FC236}">
                <a16:creationId xmlns:a16="http://schemas.microsoft.com/office/drawing/2014/main" id="{8A83AD5D-2D55-6F1E-0F68-BA01E1C66F41}"/>
              </a:ext>
            </a:extLst>
          </p:cNvPr>
          <p:cNvSpPr/>
          <p:nvPr userDrawn="1"/>
        </p:nvSpPr>
        <p:spPr>
          <a:xfrm>
            <a:off x="0" y="0"/>
            <a:ext cx="12188952" cy="109728"/>
          </a:xfrm>
          <a:prstGeom prst="rect">
            <a:avLst/>
          </a:prstGeom>
          <a:gradFill flip="none" rotWithShape="1">
            <a:gsLst>
              <a:gs pos="0">
                <a:srgbClr val="08DEB6"/>
              </a:gs>
              <a:gs pos="52000">
                <a:srgbClr val="6EED92"/>
              </a:gs>
              <a:gs pos="100000">
                <a:srgbClr val="D9FE3F"/>
              </a:gs>
            </a:gsLst>
            <a:lin ang="0" scaled="1"/>
            <a:tileRect/>
          </a:gradFill>
          <a:ln/>
        </p:spPr>
        <p:txBody>
          <a:bodyPr/>
          <a:lstStyle/>
          <a:p>
            <a:endParaRPr lang="fr-FR"/>
          </a:p>
        </p:txBody>
      </p:sp>
      <p:sp>
        <p:nvSpPr>
          <p:cNvPr id="12" name="Forme en L 11">
            <a:extLst>
              <a:ext uri="{FF2B5EF4-FFF2-40B4-BE49-F238E27FC236}">
                <a16:creationId xmlns:a16="http://schemas.microsoft.com/office/drawing/2014/main" id="{E7AFC8E4-68CE-0E62-C691-C6C157A1FB63}"/>
              </a:ext>
            </a:extLst>
          </p:cNvPr>
          <p:cNvSpPr/>
          <p:nvPr userDrawn="1"/>
        </p:nvSpPr>
        <p:spPr>
          <a:xfrm rot="9976214">
            <a:off x="833073" y="4096958"/>
            <a:ext cx="367942" cy="367942"/>
          </a:xfrm>
          <a:prstGeom prst="corner">
            <a:avLst/>
          </a:prstGeom>
          <a:gradFill flip="none" rotWithShape="1">
            <a:gsLst>
              <a:gs pos="16000">
                <a:srgbClr val="EAFF41"/>
              </a:gs>
              <a:gs pos="50000">
                <a:srgbClr val="8AF282"/>
              </a:gs>
              <a:gs pos="100000">
                <a:srgbClr val="13E5B7"/>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orme en L 15">
            <a:extLst>
              <a:ext uri="{FF2B5EF4-FFF2-40B4-BE49-F238E27FC236}">
                <a16:creationId xmlns:a16="http://schemas.microsoft.com/office/drawing/2014/main" id="{B09258FC-1FC3-90CD-2574-72E8143ED985}"/>
              </a:ext>
            </a:extLst>
          </p:cNvPr>
          <p:cNvSpPr/>
          <p:nvPr userDrawn="1"/>
        </p:nvSpPr>
        <p:spPr>
          <a:xfrm rot="13435684">
            <a:off x="2518710" y="4687916"/>
            <a:ext cx="2492528" cy="2492528"/>
          </a:xfrm>
          <a:prstGeom prst="corner">
            <a:avLst/>
          </a:prstGeom>
          <a:gradFill flip="none" rotWithShape="1">
            <a:gsLst>
              <a:gs pos="16000">
                <a:srgbClr val="EAFF41">
                  <a:alpha val="70000"/>
                </a:srgbClr>
              </a:gs>
              <a:gs pos="50000">
                <a:srgbClr val="8AF282">
                  <a:alpha val="70000"/>
                </a:srgbClr>
              </a:gs>
              <a:gs pos="100000">
                <a:srgbClr val="13E5B7">
                  <a:alpha val="70000"/>
                </a:srgb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Titre 16">
            <a:extLst>
              <a:ext uri="{FF2B5EF4-FFF2-40B4-BE49-F238E27FC236}">
                <a16:creationId xmlns:a16="http://schemas.microsoft.com/office/drawing/2014/main" id="{FF93F6B7-4A0A-8779-56B9-1815DB696FC6}"/>
              </a:ext>
            </a:extLst>
          </p:cNvPr>
          <p:cNvSpPr>
            <a:spLocks noGrp="1"/>
          </p:cNvSpPr>
          <p:nvPr>
            <p:ph type="title" hasCustomPrompt="1"/>
          </p:nvPr>
        </p:nvSpPr>
        <p:spPr>
          <a:xfrm>
            <a:off x="655035" y="1696693"/>
            <a:ext cx="5825664" cy="1325563"/>
          </a:xfrm>
          <a:prstGeom prst="rect">
            <a:avLst/>
          </a:prstGeom>
        </p:spPr>
        <p:txBody>
          <a:bodyPr/>
          <a:lstStyle>
            <a:lvl1pPr algn="l">
              <a:defRPr sz="3600" b="1">
                <a:solidFill>
                  <a:srgbClr val="2A123D"/>
                </a:solidFill>
              </a:defRPr>
            </a:lvl1pPr>
          </a:lstStyle>
          <a:p>
            <a:r>
              <a:rPr lang="fr-FR"/>
              <a:t>MODIFIEZ LE </a:t>
            </a:r>
            <a:br>
              <a:rPr lang="fr-FR"/>
            </a:br>
            <a:r>
              <a:rPr lang="fr-FR"/>
              <a:t>STYLE DU TITRE</a:t>
            </a:r>
          </a:p>
        </p:txBody>
      </p:sp>
      <p:sp>
        <p:nvSpPr>
          <p:cNvPr id="19" name="Espace réservé du texte 18">
            <a:extLst>
              <a:ext uri="{FF2B5EF4-FFF2-40B4-BE49-F238E27FC236}">
                <a16:creationId xmlns:a16="http://schemas.microsoft.com/office/drawing/2014/main" id="{1068B250-2E95-EA7C-26D6-96AA852F6D09}"/>
              </a:ext>
            </a:extLst>
          </p:cNvPr>
          <p:cNvSpPr>
            <a:spLocks noGrp="1"/>
          </p:cNvSpPr>
          <p:nvPr>
            <p:ph type="body" sz="quarter" idx="10" hasCustomPrompt="1"/>
          </p:nvPr>
        </p:nvSpPr>
        <p:spPr>
          <a:xfrm>
            <a:off x="655638" y="3523905"/>
            <a:ext cx="5463649" cy="478778"/>
          </a:xfrm>
          <a:prstGeom prst="rect">
            <a:avLst/>
          </a:prstGeom>
        </p:spPr>
        <p:txBody>
          <a:bodyPr/>
          <a:lstStyle>
            <a:lvl1pPr>
              <a:buNone/>
              <a:defRPr sz="1800" i="1">
                <a:solidFill>
                  <a:schemeClr val="accent1"/>
                </a:solidFill>
              </a:defRPr>
            </a:lvl1pPr>
          </a:lstStyle>
          <a:p>
            <a:pPr lvl="0"/>
            <a:r>
              <a:rPr lang="fr-FR"/>
              <a:t>Sous-titre</a:t>
            </a:r>
          </a:p>
        </p:txBody>
      </p:sp>
      <p:pic>
        <p:nvPicPr>
          <p:cNvPr id="3" name="Image 2">
            <a:extLst>
              <a:ext uri="{FF2B5EF4-FFF2-40B4-BE49-F238E27FC236}">
                <a16:creationId xmlns:a16="http://schemas.microsoft.com/office/drawing/2014/main" id="{D7C57D40-7E58-BD5F-AE71-C5D26091B2DD}"/>
              </a:ext>
            </a:extLst>
          </p:cNvPr>
          <p:cNvPicPr>
            <a:picLocks noChangeAspect="1"/>
          </p:cNvPicPr>
          <p:nvPr userDrawn="1"/>
        </p:nvPicPr>
        <p:blipFill>
          <a:blip r:embed="rId2"/>
          <a:stretch>
            <a:fillRect/>
          </a:stretch>
        </p:blipFill>
        <p:spPr>
          <a:xfrm>
            <a:off x="10417502" y="619555"/>
            <a:ext cx="1389356" cy="686106"/>
          </a:xfrm>
          <a:prstGeom prst="rect">
            <a:avLst/>
          </a:prstGeom>
        </p:spPr>
      </p:pic>
      <p:sp>
        <p:nvSpPr>
          <p:cNvPr id="14" name="Forme en L 13">
            <a:extLst>
              <a:ext uri="{FF2B5EF4-FFF2-40B4-BE49-F238E27FC236}">
                <a16:creationId xmlns:a16="http://schemas.microsoft.com/office/drawing/2014/main" id="{83DC8F60-DA76-7B18-E924-A533E43B5175}"/>
              </a:ext>
            </a:extLst>
          </p:cNvPr>
          <p:cNvSpPr/>
          <p:nvPr userDrawn="1"/>
        </p:nvSpPr>
        <p:spPr>
          <a:xfrm rot="11769221">
            <a:off x="5947510" y="3508765"/>
            <a:ext cx="1238748" cy="1238748"/>
          </a:xfrm>
          <a:prstGeom prst="corner">
            <a:avLst/>
          </a:prstGeom>
          <a:gradFill flip="none" rotWithShape="1">
            <a:gsLst>
              <a:gs pos="16000">
                <a:srgbClr val="EAFF41">
                  <a:alpha val="70000"/>
                </a:srgbClr>
              </a:gs>
              <a:gs pos="50000">
                <a:srgbClr val="8AF282">
                  <a:alpha val="70000"/>
                </a:srgbClr>
              </a:gs>
              <a:gs pos="100000">
                <a:srgbClr val="13E5B7">
                  <a:alpha val="70000"/>
                </a:srgb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pour une image  20">
            <a:extLst>
              <a:ext uri="{FF2B5EF4-FFF2-40B4-BE49-F238E27FC236}">
                <a16:creationId xmlns:a16="http://schemas.microsoft.com/office/drawing/2014/main" id="{F1BF3483-4C4D-D695-E443-B62799C6AB26}"/>
              </a:ext>
            </a:extLst>
          </p:cNvPr>
          <p:cNvSpPr>
            <a:spLocks noGrp="1"/>
          </p:cNvSpPr>
          <p:nvPr>
            <p:ph type="pic" sz="quarter" idx="11"/>
          </p:nvPr>
        </p:nvSpPr>
        <p:spPr>
          <a:xfrm>
            <a:off x="7022237" y="1696692"/>
            <a:ext cx="4509363" cy="4011649"/>
          </a:xfrm>
          <a:prstGeom prst="rect">
            <a:avLst/>
          </a:prstGeom>
        </p:spPr>
        <p:txBody>
          <a:bodyPr/>
          <a:lstStyle/>
          <a:p>
            <a:endParaRPr lang="fr-FR"/>
          </a:p>
        </p:txBody>
      </p:sp>
      <p:sp>
        <p:nvSpPr>
          <p:cNvPr id="6" name="Espace réservé du contenu 16">
            <a:extLst>
              <a:ext uri="{FF2B5EF4-FFF2-40B4-BE49-F238E27FC236}">
                <a16:creationId xmlns:a16="http://schemas.microsoft.com/office/drawing/2014/main" id="{BC1F6C7A-2891-7051-F772-4E84D524DDC2}"/>
              </a:ext>
            </a:extLst>
          </p:cNvPr>
          <p:cNvSpPr>
            <a:spLocks noGrp="1"/>
          </p:cNvSpPr>
          <p:nvPr>
            <p:ph sz="quarter" idx="12" hasCustomPrompt="1"/>
          </p:nvPr>
        </p:nvSpPr>
        <p:spPr>
          <a:xfrm>
            <a:off x="11425238" y="6329363"/>
            <a:ext cx="577850" cy="373062"/>
          </a:xfrm>
          <a:prstGeom prst="rect">
            <a:avLst/>
          </a:prstGeom>
        </p:spPr>
        <p:txBody>
          <a:bodyPr/>
          <a:lstStyle>
            <a:lvl1pPr>
              <a:buNone/>
              <a:defRPr sz="1200">
                <a:solidFill>
                  <a:srgbClr val="544B62"/>
                </a:solidFill>
              </a:defRPr>
            </a:lvl1pPr>
          </a:lstStyle>
          <a:p>
            <a:pPr lvl="0"/>
            <a:fld id="{4307205F-E9D8-4C8C-B0CE-0C0B55187778}" type="slidenum">
              <a:rPr lang="fr-FR" smtClean="0"/>
              <a:t>‹N°›</a:t>
            </a:fld>
            <a:endParaRPr lang="fr-FR"/>
          </a:p>
        </p:txBody>
      </p:sp>
    </p:spTree>
    <p:extLst>
      <p:ext uri="{BB962C8B-B14F-4D97-AF65-F5344CB8AC3E}">
        <p14:creationId xmlns:p14="http://schemas.microsoft.com/office/powerpoint/2010/main" val="865556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 - 1">
    <p:bg>
      <p:bgPr>
        <a:solidFill>
          <a:srgbClr val="F5F2F9"/>
        </a:solidFill>
        <a:effectLst/>
      </p:bgPr>
    </p:bg>
    <p:spTree>
      <p:nvGrpSpPr>
        <p:cNvPr id="1" name=""/>
        <p:cNvGrpSpPr/>
        <p:nvPr/>
      </p:nvGrpSpPr>
      <p:grpSpPr>
        <a:xfrm>
          <a:off x="0" y="0"/>
          <a:ext cx="0" cy="0"/>
          <a:chOff x="0" y="0"/>
          <a:chExt cx="0" cy="0"/>
        </a:xfrm>
      </p:grpSpPr>
      <p:pic>
        <p:nvPicPr>
          <p:cNvPr id="11" name="Image 0" descr="/home/claude/eclore_deck/Logo_Eclore_principal_PNG.png">
            <a:extLst>
              <a:ext uri="{FF2B5EF4-FFF2-40B4-BE49-F238E27FC236}">
                <a16:creationId xmlns:a16="http://schemas.microsoft.com/office/drawing/2014/main" id="{4165C36E-9E86-8AC2-B7A5-3BE153C7FF24}"/>
              </a:ext>
            </a:extLst>
          </p:cNvPr>
          <p:cNvPicPr>
            <a:picLocks noChangeAspect="1"/>
          </p:cNvPicPr>
          <p:nvPr userDrawn="1"/>
        </p:nvPicPr>
        <p:blipFill>
          <a:blip r:embed="rId2"/>
          <a:stretch>
            <a:fillRect/>
          </a:stretch>
        </p:blipFill>
        <p:spPr>
          <a:xfrm>
            <a:off x="10076329" y="337025"/>
            <a:ext cx="1673712" cy="828047"/>
          </a:xfrm>
          <a:prstGeom prst="rect">
            <a:avLst/>
          </a:prstGeom>
        </p:spPr>
      </p:pic>
      <p:sp>
        <p:nvSpPr>
          <p:cNvPr id="18" name="Titre 17">
            <a:extLst>
              <a:ext uri="{FF2B5EF4-FFF2-40B4-BE49-F238E27FC236}">
                <a16:creationId xmlns:a16="http://schemas.microsoft.com/office/drawing/2014/main" id="{8D4A8186-908B-4057-C398-4C39346D7694}"/>
              </a:ext>
            </a:extLst>
          </p:cNvPr>
          <p:cNvSpPr>
            <a:spLocks noGrp="1"/>
          </p:cNvSpPr>
          <p:nvPr>
            <p:ph type="title"/>
          </p:nvPr>
        </p:nvSpPr>
        <p:spPr>
          <a:xfrm>
            <a:off x="457199" y="988180"/>
            <a:ext cx="7807911" cy="601254"/>
          </a:xfrm>
          <a:prstGeom prst="rect">
            <a:avLst/>
          </a:prstGeom>
        </p:spPr>
        <p:txBody>
          <a:bodyPr/>
          <a:lstStyle>
            <a:lvl1pPr algn="l">
              <a:defRPr sz="3000" b="1">
                <a:latin typeface="+mj-lt"/>
              </a:defRPr>
            </a:lvl1pPr>
          </a:lstStyle>
          <a:p>
            <a:r>
              <a:rPr lang="fr-FR"/>
              <a:t>Modifiez le style du titre</a:t>
            </a:r>
          </a:p>
        </p:txBody>
      </p:sp>
      <p:sp>
        <p:nvSpPr>
          <p:cNvPr id="27" name="Espace réservé du contenu 26">
            <a:extLst>
              <a:ext uri="{FF2B5EF4-FFF2-40B4-BE49-F238E27FC236}">
                <a16:creationId xmlns:a16="http://schemas.microsoft.com/office/drawing/2014/main" id="{9123A515-71FC-D2D9-938C-E9136077AE6B}"/>
              </a:ext>
            </a:extLst>
          </p:cNvPr>
          <p:cNvSpPr>
            <a:spLocks noGrp="1"/>
          </p:cNvSpPr>
          <p:nvPr>
            <p:ph sz="quarter" idx="12" hasCustomPrompt="1"/>
          </p:nvPr>
        </p:nvSpPr>
        <p:spPr>
          <a:xfrm>
            <a:off x="426423" y="395474"/>
            <a:ext cx="2405554" cy="485300"/>
          </a:xfrm>
          <a:prstGeom prst="roundRect">
            <a:avLst>
              <a:gd name="adj" fmla="val 18902"/>
            </a:avLst>
          </a:prstGeom>
          <a:solidFill>
            <a:srgbClr val="2A123D"/>
          </a:solidFill>
        </p:spPr>
        <p:txBody>
          <a:bodyPr anchor="ctr" anchorCtr="0"/>
          <a:lstStyle>
            <a:lvl1pPr>
              <a:buNone/>
              <a:defRPr sz="1800" b="1">
                <a:solidFill>
                  <a:schemeClr val="bg1"/>
                </a:solidFill>
              </a:defRPr>
            </a:lvl1pPr>
          </a:lstStyle>
          <a:p>
            <a:pPr lvl="0"/>
            <a:r>
              <a:rPr lang="fr-FR"/>
              <a:t>TITRE DE SECTION</a:t>
            </a:r>
          </a:p>
        </p:txBody>
      </p:sp>
      <p:sp>
        <p:nvSpPr>
          <p:cNvPr id="3" name="ZoneTexte 2">
            <a:extLst>
              <a:ext uri="{FF2B5EF4-FFF2-40B4-BE49-F238E27FC236}">
                <a16:creationId xmlns:a16="http://schemas.microsoft.com/office/drawing/2014/main" id="{25141A4D-2286-B2D7-21BF-4B14BF14AFF3}"/>
              </a:ext>
            </a:extLst>
          </p:cNvPr>
          <p:cNvSpPr txBox="1"/>
          <p:nvPr userDrawn="1"/>
        </p:nvSpPr>
        <p:spPr>
          <a:xfrm>
            <a:off x="426423" y="6428958"/>
            <a:ext cx="2494330" cy="261610"/>
          </a:xfrm>
          <a:prstGeom prst="rect">
            <a:avLst/>
          </a:prstGeom>
          <a:noFill/>
        </p:spPr>
        <p:txBody>
          <a:bodyPr wrap="square">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1100" err="1">
                <a:solidFill>
                  <a:srgbClr val="8A8096"/>
                </a:solidFill>
                <a:latin typeface="Archivo" pitchFamily="2" charset="0"/>
                <a:ea typeface="Calibri" pitchFamily="34" charset="-122"/>
                <a:cs typeface="Archivo" pitchFamily="2" charset="0"/>
              </a:rPr>
              <a:t>Éclore</a:t>
            </a:r>
            <a:r>
              <a:rPr lang="en-US" sz="1100">
                <a:solidFill>
                  <a:srgbClr val="8A8096"/>
                </a:solidFill>
                <a:latin typeface="Archivo" pitchFamily="2" charset="0"/>
                <a:ea typeface="Calibri" pitchFamily="34" charset="-122"/>
                <a:cs typeface="Archivo" pitchFamily="2" charset="0"/>
              </a:rPr>
              <a:t> - </a:t>
            </a:r>
            <a:r>
              <a:rPr lang="en-US" sz="1100" err="1">
                <a:solidFill>
                  <a:srgbClr val="8A8096"/>
                </a:solidFill>
                <a:latin typeface="Archivo" pitchFamily="2" charset="0"/>
                <a:ea typeface="Calibri" pitchFamily="34" charset="-122"/>
                <a:cs typeface="Archivo" pitchFamily="2" charset="0"/>
              </a:rPr>
              <a:t>L’autre</a:t>
            </a:r>
            <a:r>
              <a:rPr lang="en-US" sz="1100">
                <a:solidFill>
                  <a:srgbClr val="8A8096"/>
                </a:solidFill>
                <a:latin typeface="Archivo" pitchFamily="2" charset="0"/>
                <a:ea typeface="Calibri" pitchFamily="34" charset="-122"/>
                <a:cs typeface="Archivo" pitchFamily="2" charset="0"/>
              </a:rPr>
              <a:t> Factory by </a:t>
            </a:r>
            <a:r>
              <a:rPr lang="en-US" sz="1100" err="1">
                <a:solidFill>
                  <a:srgbClr val="8A8096"/>
                </a:solidFill>
                <a:latin typeface="Archivo" pitchFamily="2" charset="0"/>
                <a:ea typeface="Calibri" pitchFamily="34" charset="-122"/>
                <a:cs typeface="Archivo" pitchFamily="2" charset="0"/>
              </a:rPr>
              <a:t>Atlanpole</a:t>
            </a:r>
            <a:endParaRPr lang="en-US" sz="1100">
              <a:latin typeface="Archivo" pitchFamily="2" charset="0"/>
              <a:cs typeface="Archivo" pitchFamily="2" charset="0"/>
            </a:endParaRPr>
          </a:p>
        </p:txBody>
      </p:sp>
      <p:sp>
        <p:nvSpPr>
          <p:cNvPr id="5" name="Espace réservé du texte 4">
            <a:extLst>
              <a:ext uri="{FF2B5EF4-FFF2-40B4-BE49-F238E27FC236}">
                <a16:creationId xmlns:a16="http://schemas.microsoft.com/office/drawing/2014/main" id="{69CBCBB9-7919-A5DE-3D99-B31FA5342B0C}"/>
              </a:ext>
            </a:extLst>
          </p:cNvPr>
          <p:cNvSpPr>
            <a:spLocks noGrp="1"/>
          </p:cNvSpPr>
          <p:nvPr>
            <p:ph type="body" sz="quarter" idx="15"/>
          </p:nvPr>
        </p:nvSpPr>
        <p:spPr>
          <a:xfrm>
            <a:off x="457199" y="1878121"/>
            <a:ext cx="5600700" cy="1131887"/>
          </a:xfrm>
          <a:prstGeom prst="rect">
            <a:avLst/>
          </a:prstGeom>
        </p:spPr>
        <p:txBody>
          <a:bodyPr/>
          <a:lstStyle>
            <a:lvl1pPr>
              <a:buClr>
                <a:srgbClr val="0BDEB5"/>
              </a:buClr>
              <a:defRPr sz="1600">
                <a:solidFill>
                  <a:srgbClr val="544B62"/>
                </a:solidFill>
              </a:defRPr>
            </a:lvl1pPr>
            <a:lvl2pPr>
              <a:buClr>
                <a:srgbClr val="0BDEB5"/>
              </a:buClr>
              <a:defRPr sz="1400">
                <a:solidFill>
                  <a:srgbClr val="544B62"/>
                </a:solidFill>
              </a:defRPr>
            </a:lvl2pPr>
            <a:lvl3pPr>
              <a:buClr>
                <a:srgbClr val="0BDEB5"/>
              </a:buClr>
              <a:defRPr sz="1200">
                <a:solidFill>
                  <a:srgbClr val="544B62"/>
                </a:solidFill>
              </a:defRPr>
            </a:lvl3pPr>
            <a:lvl4pPr>
              <a:buClr>
                <a:srgbClr val="0BDEB5"/>
              </a:buClr>
              <a:defRPr sz="1200" i="1">
                <a:solidFill>
                  <a:srgbClr val="544B62"/>
                </a:solidFill>
              </a:defRPr>
            </a:lvl4pPr>
            <a:lvl5pPr>
              <a:buClr>
                <a:srgbClr val="0BDEB5"/>
              </a:buClr>
              <a:defRPr sz="1050">
                <a:solidFill>
                  <a:srgbClr val="544B6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7" name="Espace réservé du contenu 16">
            <a:extLst>
              <a:ext uri="{FF2B5EF4-FFF2-40B4-BE49-F238E27FC236}">
                <a16:creationId xmlns:a16="http://schemas.microsoft.com/office/drawing/2014/main" id="{EC4C2942-32F9-6D96-B8ED-AFCD74DE1435}"/>
              </a:ext>
            </a:extLst>
          </p:cNvPr>
          <p:cNvSpPr>
            <a:spLocks noGrp="1"/>
          </p:cNvSpPr>
          <p:nvPr>
            <p:ph sz="quarter" idx="11" hasCustomPrompt="1"/>
          </p:nvPr>
        </p:nvSpPr>
        <p:spPr>
          <a:xfrm>
            <a:off x="11425238" y="6329363"/>
            <a:ext cx="577850" cy="373062"/>
          </a:xfrm>
          <a:prstGeom prst="rect">
            <a:avLst/>
          </a:prstGeom>
        </p:spPr>
        <p:txBody>
          <a:bodyPr/>
          <a:lstStyle>
            <a:lvl1pPr>
              <a:buNone/>
              <a:defRPr sz="1200">
                <a:solidFill>
                  <a:srgbClr val="544B62"/>
                </a:solidFill>
              </a:defRPr>
            </a:lvl1pPr>
          </a:lstStyle>
          <a:p>
            <a:pPr lvl="0"/>
            <a:fld id="{4307205F-E9D8-4C8C-B0CE-0C0B55187778}" type="slidenum">
              <a:rPr lang="fr-FR" smtClean="0"/>
              <a:t>‹N°›</a:t>
            </a:fld>
            <a:endParaRPr lang="fr-FR"/>
          </a:p>
        </p:txBody>
      </p:sp>
    </p:spTree>
    <p:extLst>
      <p:ext uri="{BB962C8B-B14F-4D97-AF65-F5344CB8AC3E}">
        <p14:creationId xmlns:p14="http://schemas.microsoft.com/office/powerpoint/2010/main" val="3209811665"/>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 - 2">
    <p:spTree>
      <p:nvGrpSpPr>
        <p:cNvPr id="1" name=""/>
        <p:cNvGrpSpPr/>
        <p:nvPr/>
      </p:nvGrpSpPr>
      <p:grpSpPr>
        <a:xfrm>
          <a:off x="0" y="0"/>
          <a:ext cx="0" cy="0"/>
          <a:chOff x="0" y="0"/>
          <a:chExt cx="0" cy="0"/>
        </a:xfrm>
      </p:grpSpPr>
      <p:pic>
        <p:nvPicPr>
          <p:cNvPr id="11" name="Image 0" descr="/home/claude/eclore_deck/Logo_Eclore_principal_PNG.png">
            <a:extLst>
              <a:ext uri="{FF2B5EF4-FFF2-40B4-BE49-F238E27FC236}">
                <a16:creationId xmlns:a16="http://schemas.microsoft.com/office/drawing/2014/main" id="{4165C36E-9E86-8AC2-B7A5-3BE153C7FF24}"/>
              </a:ext>
            </a:extLst>
          </p:cNvPr>
          <p:cNvPicPr>
            <a:picLocks noChangeAspect="1"/>
          </p:cNvPicPr>
          <p:nvPr userDrawn="1"/>
        </p:nvPicPr>
        <p:blipFill>
          <a:blip r:embed="rId2"/>
          <a:stretch>
            <a:fillRect/>
          </a:stretch>
        </p:blipFill>
        <p:spPr>
          <a:xfrm>
            <a:off x="10076329" y="337025"/>
            <a:ext cx="1673712" cy="828047"/>
          </a:xfrm>
          <a:prstGeom prst="rect">
            <a:avLst/>
          </a:prstGeom>
        </p:spPr>
      </p:pic>
      <p:sp>
        <p:nvSpPr>
          <p:cNvPr id="18" name="Titre 17">
            <a:extLst>
              <a:ext uri="{FF2B5EF4-FFF2-40B4-BE49-F238E27FC236}">
                <a16:creationId xmlns:a16="http://schemas.microsoft.com/office/drawing/2014/main" id="{8D4A8186-908B-4057-C398-4C39346D7694}"/>
              </a:ext>
            </a:extLst>
          </p:cNvPr>
          <p:cNvSpPr>
            <a:spLocks noGrp="1"/>
          </p:cNvSpPr>
          <p:nvPr>
            <p:ph type="title"/>
          </p:nvPr>
        </p:nvSpPr>
        <p:spPr>
          <a:xfrm>
            <a:off x="457199" y="988180"/>
            <a:ext cx="7807911" cy="601254"/>
          </a:xfrm>
          <a:prstGeom prst="rect">
            <a:avLst/>
          </a:prstGeom>
        </p:spPr>
        <p:txBody>
          <a:bodyPr/>
          <a:lstStyle>
            <a:lvl1pPr algn="l">
              <a:defRPr sz="3000" b="1">
                <a:latin typeface="+mj-lt"/>
              </a:defRPr>
            </a:lvl1pPr>
          </a:lstStyle>
          <a:p>
            <a:r>
              <a:rPr lang="fr-FR"/>
              <a:t>Modifiez le style du titre</a:t>
            </a:r>
          </a:p>
        </p:txBody>
      </p:sp>
      <p:sp>
        <p:nvSpPr>
          <p:cNvPr id="27" name="Espace réservé du contenu 26">
            <a:extLst>
              <a:ext uri="{FF2B5EF4-FFF2-40B4-BE49-F238E27FC236}">
                <a16:creationId xmlns:a16="http://schemas.microsoft.com/office/drawing/2014/main" id="{9123A515-71FC-D2D9-938C-E9136077AE6B}"/>
              </a:ext>
            </a:extLst>
          </p:cNvPr>
          <p:cNvSpPr>
            <a:spLocks noGrp="1"/>
          </p:cNvSpPr>
          <p:nvPr>
            <p:ph sz="quarter" idx="12" hasCustomPrompt="1"/>
          </p:nvPr>
        </p:nvSpPr>
        <p:spPr>
          <a:xfrm>
            <a:off x="426423" y="395474"/>
            <a:ext cx="2405554" cy="485300"/>
          </a:xfrm>
          <a:prstGeom prst="roundRect">
            <a:avLst>
              <a:gd name="adj" fmla="val 18902"/>
            </a:avLst>
          </a:prstGeom>
          <a:solidFill>
            <a:srgbClr val="2A123D"/>
          </a:solidFill>
        </p:spPr>
        <p:txBody>
          <a:bodyPr anchor="ctr" anchorCtr="0"/>
          <a:lstStyle>
            <a:lvl1pPr>
              <a:buNone/>
              <a:defRPr sz="1800" b="1">
                <a:solidFill>
                  <a:schemeClr val="bg1"/>
                </a:solidFill>
              </a:defRPr>
            </a:lvl1pPr>
          </a:lstStyle>
          <a:p>
            <a:pPr lvl="0"/>
            <a:r>
              <a:rPr lang="fr-FR"/>
              <a:t>TITRE DE SECTION</a:t>
            </a:r>
          </a:p>
        </p:txBody>
      </p:sp>
      <p:sp>
        <p:nvSpPr>
          <p:cNvPr id="3" name="ZoneTexte 2">
            <a:extLst>
              <a:ext uri="{FF2B5EF4-FFF2-40B4-BE49-F238E27FC236}">
                <a16:creationId xmlns:a16="http://schemas.microsoft.com/office/drawing/2014/main" id="{25141A4D-2286-B2D7-21BF-4B14BF14AFF3}"/>
              </a:ext>
            </a:extLst>
          </p:cNvPr>
          <p:cNvSpPr txBox="1"/>
          <p:nvPr userDrawn="1"/>
        </p:nvSpPr>
        <p:spPr>
          <a:xfrm>
            <a:off x="426423" y="6428958"/>
            <a:ext cx="2494330" cy="261610"/>
          </a:xfrm>
          <a:prstGeom prst="rect">
            <a:avLst/>
          </a:prstGeom>
          <a:noFill/>
        </p:spPr>
        <p:txBody>
          <a:bodyPr wrap="square">
            <a:sp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sz="1100" err="1">
                <a:solidFill>
                  <a:srgbClr val="8A8096"/>
                </a:solidFill>
                <a:latin typeface="Archivo" pitchFamily="2" charset="0"/>
                <a:ea typeface="Calibri" pitchFamily="34" charset="-122"/>
                <a:cs typeface="Archivo" pitchFamily="2" charset="0"/>
              </a:rPr>
              <a:t>Éclore</a:t>
            </a:r>
            <a:r>
              <a:rPr lang="en-US" sz="1100">
                <a:solidFill>
                  <a:srgbClr val="8A8096"/>
                </a:solidFill>
                <a:latin typeface="Archivo" pitchFamily="2" charset="0"/>
                <a:ea typeface="Calibri" pitchFamily="34" charset="-122"/>
                <a:cs typeface="Archivo" pitchFamily="2" charset="0"/>
              </a:rPr>
              <a:t> - </a:t>
            </a:r>
            <a:r>
              <a:rPr lang="en-US" sz="1100" err="1">
                <a:solidFill>
                  <a:srgbClr val="8A8096"/>
                </a:solidFill>
                <a:latin typeface="Archivo" pitchFamily="2" charset="0"/>
                <a:ea typeface="Calibri" pitchFamily="34" charset="-122"/>
                <a:cs typeface="Archivo" pitchFamily="2" charset="0"/>
              </a:rPr>
              <a:t>L’autre</a:t>
            </a:r>
            <a:r>
              <a:rPr lang="en-US" sz="1100">
                <a:solidFill>
                  <a:srgbClr val="8A8096"/>
                </a:solidFill>
                <a:latin typeface="Archivo" pitchFamily="2" charset="0"/>
                <a:ea typeface="Calibri" pitchFamily="34" charset="-122"/>
                <a:cs typeface="Archivo" pitchFamily="2" charset="0"/>
              </a:rPr>
              <a:t> Factory by </a:t>
            </a:r>
            <a:r>
              <a:rPr lang="en-US" sz="1100" err="1">
                <a:solidFill>
                  <a:srgbClr val="8A8096"/>
                </a:solidFill>
                <a:latin typeface="Archivo" pitchFamily="2" charset="0"/>
                <a:ea typeface="Calibri" pitchFamily="34" charset="-122"/>
                <a:cs typeface="Archivo" pitchFamily="2" charset="0"/>
              </a:rPr>
              <a:t>Atlanpole</a:t>
            </a:r>
            <a:endParaRPr lang="en-US" sz="1100">
              <a:latin typeface="Archivo" pitchFamily="2" charset="0"/>
              <a:cs typeface="Archivo" pitchFamily="2" charset="0"/>
            </a:endParaRPr>
          </a:p>
        </p:txBody>
      </p:sp>
      <p:sp>
        <p:nvSpPr>
          <p:cNvPr id="2" name="Espace réservé du texte 4">
            <a:extLst>
              <a:ext uri="{FF2B5EF4-FFF2-40B4-BE49-F238E27FC236}">
                <a16:creationId xmlns:a16="http://schemas.microsoft.com/office/drawing/2014/main" id="{08CA10F0-FDAE-F40A-4FFB-649D94D42F9D}"/>
              </a:ext>
            </a:extLst>
          </p:cNvPr>
          <p:cNvSpPr>
            <a:spLocks noGrp="1"/>
          </p:cNvSpPr>
          <p:nvPr>
            <p:ph type="body" sz="quarter" idx="15"/>
          </p:nvPr>
        </p:nvSpPr>
        <p:spPr>
          <a:xfrm>
            <a:off x="457199" y="1878121"/>
            <a:ext cx="5600700" cy="1131887"/>
          </a:xfrm>
          <a:prstGeom prst="rect">
            <a:avLst/>
          </a:prstGeom>
        </p:spPr>
        <p:txBody>
          <a:bodyPr/>
          <a:lstStyle>
            <a:lvl1pPr>
              <a:buClr>
                <a:srgbClr val="0BDEB5"/>
              </a:buClr>
              <a:defRPr sz="1600">
                <a:solidFill>
                  <a:srgbClr val="544B62"/>
                </a:solidFill>
              </a:defRPr>
            </a:lvl1pPr>
            <a:lvl2pPr>
              <a:buClr>
                <a:srgbClr val="0BDEB5"/>
              </a:buClr>
              <a:defRPr sz="1400">
                <a:solidFill>
                  <a:srgbClr val="544B62"/>
                </a:solidFill>
              </a:defRPr>
            </a:lvl2pPr>
            <a:lvl3pPr>
              <a:buClr>
                <a:srgbClr val="0BDEB5"/>
              </a:buClr>
              <a:defRPr sz="1200">
                <a:solidFill>
                  <a:srgbClr val="544B62"/>
                </a:solidFill>
              </a:defRPr>
            </a:lvl3pPr>
            <a:lvl4pPr>
              <a:buClr>
                <a:srgbClr val="0BDEB5"/>
              </a:buClr>
              <a:defRPr sz="1200" i="1">
                <a:solidFill>
                  <a:srgbClr val="544B62"/>
                </a:solidFill>
              </a:defRPr>
            </a:lvl4pPr>
            <a:lvl5pPr>
              <a:buClr>
                <a:srgbClr val="0BDEB5"/>
              </a:buClr>
              <a:defRPr sz="1050">
                <a:solidFill>
                  <a:srgbClr val="544B6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16">
            <a:extLst>
              <a:ext uri="{FF2B5EF4-FFF2-40B4-BE49-F238E27FC236}">
                <a16:creationId xmlns:a16="http://schemas.microsoft.com/office/drawing/2014/main" id="{33FDC889-4C0C-9DF5-A510-456598692B0C}"/>
              </a:ext>
            </a:extLst>
          </p:cNvPr>
          <p:cNvSpPr>
            <a:spLocks noGrp="1"/>
          </p:cNvSpPr>
          <p:nvPr>
            <p:ph sz="quarter" idx="11" hasCustomPrompt="1"/>
          </p:nvPr>
        </p:nvSpPr>
        <p:spPr>
          <a:xfrm>
            <a:off x="11425238" y="6329363"/>
            <a:ext cx="577850" cy="373062"/>
          </a:xfrm>
          <a:prstGeom prst="rect">
            <a:avLst/>
          </a:prstGeom>
        </p:spPr>
        <p:txBody>
          <a:bodyPr/>
          <a:lstStyle>
            <a:lvl1pPr>
              <a:buNone/>
              <a:defRPr sz="1200">
                <a:solidFill>
                  <a:srgbClr val="544B62"/>
                </a:solidFill>
              </a:defRPr>
            </a:lvl1pPr>
          </a:lstStyle>
          <a:p>
            <a:pPr lvl="0"/>
            <a:fld id="{4307205F-E9D8-4C8C-B0CE-0C0B55187778}" type="slidenum">
              <a:rPr lang="fr-FR" smtClean="0"/>
              <a:t>‹N°›</a:t>
            </a:fld>
            <a:endParaRPr lang="fr-FR"/>
          </a:p>
        </p:txBody>
      </p:sp>
    </p:spTree>
    <p:extLst>
      <p:ext uri="{BB962C8B-B14F-4D97-AF65-F5344CB8AC3E}">
        <p14:creationId xmlns:p14="http://schemas.microsoft.com/office/powerpoint/2010/main" val="637200421"/>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ACT">
    <p:bg>
      <p:bgPr>
        <a:solidFill>
          <a:srgbClr val="2A123D"/>
        </a:solidFill>
        <a:effectLst/>
      </p:bgPr>
    </p:bg>
    <p:spTree>
      <p:nvGrpSpPr>
        <p:cNvPr id="1" name=""/>
        <p:cNvGrpSpPr/>
        <p:nvPr/>
      </p:nvGrpSpPr>
      <p:grpSpPr>
        <a:xfrm>
          <a:off x="0" y="0"/>
          <a:ext cx="0" cy="0"/>
          <a:chOff x="0" y="0"/>
          <a:chExt cx="0" cy="0"/>
        </a:xfrm>
      </p:grpSpPr>
      <p:sp>
        <p:nvSpPr>
          <p:cNvPr id="7" name="Espace réservé pour une image  6">
            <a:extLst>
              <a:ext uri="{FF2B5EF4-FFF2-40B4-BE49-F238E27FC236}">
                <a16:creationId xmlns:a16="http://schemas.microsoft.com/office/drawing/2014/main" id="{F4603A22-AA45-6B48-9542-A04F67DAB1FB}"/>
              </a:ext>
            </a:extLst>
          </p:cNvPr>
          <p:cNvSpPr>
            <a:spLocks noGrp="1"/>
          </p:cNvSpPr>
          <p:nvPr>
            <p:ph type="pic" sz="quarter" idx="11"/>
          </p:nvPr>
        </p:nvSpPr>
        <p:spPr>
          <a:xfrm>
            <a:off x="657224" y="2586037"/>
            <a:ext cx="1685925" cy="1685925"/>
          </a:xfrm>
          <a:prstGeom prst="roundRect">
            <a:avLst>
              <a:gd name="adj" fmla="val 8768"/>
            </a:avLst>
          </a:prstGeom>
        </p:spPr>
        <p:txBody>
          <a:bodyPr/>
          <a:lstStyle/>
          <a:p>
            <a:endParaRPr lang="fr-FR"/>
          </a:p>
        </p:txBody>
      </p:sp>
      <p:sp>
        <p:nvSpPr>
          <p:cNvPr id="4" name="Shape 0">
            <a:extLst>
              <a:ext uri="{FF2B5EF4-FFF2-40B4-BE49-F238E27FC236}">
                <a16:creationId xmlns:a16="http://schemas.microsoft.com/office/drawing/2014/main" id="{A61C1CA4-EEB2-1EDD-08D5-2E8E90D807D8}"/>
              </a:ext>
            </a:extLst>
          </p:cNvPr>
          <p:cNvSpPr/>
          <p:nvPr userDrawn="1"/>
        </p:nvSpPr>
        <p:spPr>
          <a:xfrm>
            <a:off x="0" y="0"/>
            <a:ext cx="12188952" cy="109728"/>
          </a:xfrm>
          <a:prstGeom prst="rect">
            <a:avLst/>
          </a:prstGeom>
          <a:gradFill flip="none" rotWithShape="1">
            <a:gsLst>
              <a:gs pos="0">
                <a:srgbClr val="08DEB6"/>
              </a:gs>
              <a:gs pos="52000">
                <a:srgbClr val="6EED92"/>
              </a:gs>
              <a:gs pos="100000">
                <a:srgbClr val="D9FE3F"/>
              </a:gs>
            </a:gsLst>
            <a:lin ang="0" scaled="1"/>
            <a:tileRect/>
          </a:gradFill>
          <a:ln/>
        </p:spPr>
        <p:txBody>
          <a:bodyPr/>
          <a:lstStyle/>
          <a:p>
            <a:endParaRPr lang="fr-FR"/>
          </a:p>
        </p:txBody>
      </p:sp>
      <p:sp>
        <p:nvSpPr>
          <p:cNvPr id="12" name="Espace réservé du texte 18">
            <a:extLst>
              <a:ext uri="{FF2B5EF4-FFF2-40B4-BE49-F238E27FC236}">
                <a16:creationId xmlns:a16="http://schemas.microsoft.com/office/drawing/2014/main" id="{F3138E08-CC75-C6DD-7556-4E720E7FA68B}"/>
              </a:ext>
            </a:extLst>
          </p:cNvPr>
          <p:cNvSpPr>
            <a:spLocks noGrp="1"/>
          </p:cNvSpPr>
          <p:nvPr>
            <p:ph type="body" sz="quarter" idx="13" hasCustomPrompt="1"/>
          </p:nvPr>
        </p:nvSpPr>
        <p:spPr>
          <a:xfrm>
            <a:off x="2519363" y="2546480"/>
            <a:ext cx="3576637" cy="478778"/>
          </a:xfrm>
          <a:prstGeom prst="rect">
            <a:avLst/>
          </a:prstGeom>
        </p:spPr>
        <p:txBody>
          <a:bodyPr/>
          <a:lstStyle>
            <a:lvl1pPr>
              <a:buNone/>
              <a:defRPr sz="1800" b="1" i="0">
                <a:solidFill>
                  <a:schemeClr val="accent1"/>
                </a:solidFill>
              </a:defRPr>
            </a:lvl1pPr>
          </a:lstStyle>
          <a:p>
            <a:pPr lvl="0"/>
            <a:r>
              <a:rPr lang="fr-FR"/>
              <a:t>Prénom NOM</a:t>
            </a:r>
          </a:p>
        </p:txBody>
      </p:sp>
      <p:sp>
        <p:nvSpPr>
          <p:cNvPr id="13" name="Espace réservé du texte 18">
            <a:extLst>
              <a:ext uri="{FF2B5EF4-FFF2-40B4-BE49-F238E27FC236}">
                <a16:creationId xmlns:a16="http://schemas.microsoft.com/office/drawing/2014/main" id="{A17ACD69-3467-D38B-D273-E6FA596724AF}"/>
              </a:ext>
            </a:extLst>
          </p:cNvPr>
          <p:cNvSpPr>
            <a:spLocks noGrp="1"/>
          </p:cNvSpPr>
          <p:nvPr>
            <p:ph type="body" sz="quarter" idx="14" hasCustomPrompt="1"/>
          </p:nvPr>
        </p:nvSpPr>
        <p:spPr>
          <a:xfrm>
            <a:off x="2519363" y="2873860"/>
            <a:ext cx="3576637" cy="302796"/>
          </a:xfrm>
          <a:prstGeom prst="rect">
            <a:avLst/>
          </a:prstGeom>
        </p:spPr>
        <p:txBody>
          <a:bodyPr/>
          <a:lstStyle>
            <a:lvl1pPr>
              <a:buNone/>
              <a:defRPr sz="1600" b="1" i="0">
                <a:solidFill>
                  <a:srgbClr val="F5F2F9"/>
                </a:solidFill>
              </a:defRPr>
            </a:lvl1pPr>
          </a:lstStyle>
          <a:p>
            <a:pPr lvl="0"/>
            <a:r>
              <a:rPr lang="fr-FR"/>
              <a:t>Intitulé de poste</a:t>
            </a:r>
          </a:p>
        </p:txBody>
      </p:sp>
      <p:sp>
        <p:nvSpPr>
          <p:cNvPr id="14" name="Espace réservé du texte 18">
            <a:extLst>
              <a:ext uri="{FF2B5EF4-FFF2-40B4-BE49-F238E27FC236}">
                <a16:creationId xmlns:a16="http://schemas.microsoft.com/office/drawing/2014/main" id="{272AECA9-FE12-F58A-90A0-43703B0BDB1F}"/>
              </a:ext>
            </a:extLst>
          </p:cNvPr>
          <p:cNvSpPr>
            <a:spLocks noGrp="1"/>
          </p:cNvSpPr>
          <p:nvPr>
            <p:ph type="body" sz="quarter" idx="15" hasCustomPrompt="1"/>
          </p:nvPr>
        </p:nvSpPr>
        <p:spPr>
          <a:xfrm>
            <a:off x="2519363" y="3227711"/>
            <a:ext cx="3576637" cy="302796"/>
          </a:xfrm>
          <a:prstGeom prst="rect">
            <a:avLst/>
          </a:prstGeom>
        </p:spPr>
        <p:txBody>
          <a:bodyPr/>
          <a:lstStyle>
            <a:lvl1pPr>
              <a:buNone/>
              <a:defRPr sz="1600" i="0">
                <a:solidFill>
                  <a:srgbClr val="F5F2F9"/>
                </a:solidFill>
              </a:defRPr>
            </a:lvl1pPr>
          </a:lstStyle>
          <a:p>
            <a:pPr lvl="0"/>
            <a:r>
              <a:rPr lang="fr-FR"/>
              <a:t>Nom de la structure</a:t>
            </a:r>
          </a:p>
        </p:txBody>
      </p:sp>
      <p:sp>
        <p:nvSpPr>
          <p:cNvPr id="15" name="Espace réservé du texte 18">
            <a:extLst>
              <a:ext uri="{FF2B5EF4-FFF2-40B4-BE49-F238E27FC236}">
                <a16:creationId xmlns:a16="http://schemas.microsoft.com/office/drawing/2014/main" id="{A3BF18A4-D899-8607-958D-C34F1CCBF723}"/>
              </a:ext>
            </a:extLst>
          </p:cNvPr>
          <p:cNvSpPr>
            <a:spLocks noGrp="1"/>
          </p:cNvSpPr>
          <p:nvPr>
            <p:ph type="body" sz="quarter" idx="16" hasCustomPrompt="1"/>
          </p:nvPr>
        </p:nvSpPr>
        <p:spPr>
          <a:xfrm>
            <a:off x="2519363" y="3576590"/>
            <a:ext cx="3576637" cy="302796"/>
          </a:xfrm>
          <a:prstGeom prst="rect">
            <a:avLst/>
          </a:prstGeom>
        </p:spPr>
        <p:txBody>
          <a:bodyPr/>
          <a:lstStyle>
            <a:lvl1pPr>
              <a:buNone/>
              <a:defRPr sz="1600" i="0">
                <a:solidFill>
                  <a:srgbClr val="F5F2F9"/>
                </a:solidFill>
              </a:defRPr>
            </a:lvl1pPr>
          </a:lstStyle>
          <a:p>
            <a:pPr lvl="0"/>
            <a:r>
              <a:rPr lang="fr-FR"/>
              <a:t>Numéro de téléphone</a:t>
            </a:r>
          </a:p>
        </p:txBody>
      </p:sp>
      <p:sp>
        <p:nvSpPr>
          <p:cNvPr id="16" name="Espace réservé du texte 18">
            <a:extLst>
              <a:ext uri="{FF2B5EF4-FFF2-40B4-BE49-F238E27FC236}">
                <a16:creationId xmlns:a16="http://schemas.microsoft.com/office/drawing/2014/main" id="{2D693900-224C-AEE7-11A8-85283425C60A}"/>
              </a:ext>
            </a:extLst>
          </p:cNvPr>
          <p:cNvSpPr>
            <a:spLocks noGrp="1"/>
          </p:cNvSpPr>
          <p:nvPr>
            <p:ph type="body" sz="quarter" idx="17" hasCustomPrompt="1"/>
          </p:nvPr>
        </p:nvSpPr>
        <p:spPr>
          <a:xfrm>
            <a:off x="2519363" y="3935732"/>
            <a:ext cx="3576637" cy="344164"/>
          </a:xfrm>
          <a:prstGeom prst="rect">
            <a:avLst/>
          </a:prstGeom>
        </p:spPr>
        <p:txBody>
          <a:bodyPr/>
          <a:lstStyle>
            <a:lvl1pPr>
              <a:buNone/>
              <a:defRPr sz="1600" i="0" u="sng">
                <a:solidFill>
                  <a:srgbClr val="0BDEB5"/>
                </a:solidFill>
              </a:defRPr>
            </a:lvl1pPr>
          </a:lstStyle>
          <a:p>
            <a:pPr lvl="0"/>
            <a:r>
              <a:rPr lang="fr-FR"/>
              <a:t>Adresse mail</a:t>
            </a:r>
          </a:p>
        </p:txBody>
      </p:sp>
      <p:sp>
        <p:nvSpPr>
          <p:cNvPr id="18" name="Forme en L 17">
            <a:extLst>
              <a:ext uri="{FF2B5EF4-FFF2-40B4-BE49-F238E27FC236}">
                <a16:creationId xmlns:a16="http://schemas.microsoft.com/office/drawing/2014/main" id="{D224CB7D-8753-6E01-20E8-6747637A0FAA}"/>
              </a:ext>
            </a:extLst>
          </p:cNvPr>
          <p:cNvSpPr/>
          <p:nvPr userDrawn="1"/>
        </p:nvSpPr>
        <p:spPr>
          <a:xfrm rot="9698954">
            <a:off x="7981252" y="5112325"/>
            <a:ext cx="2226199" cy="2226199"/>
          </a:xfrm>
          <a:prstGeom prst="corner">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Forme en L 19">
            <a:extLst>
              <a:ext uri="{FF2B5EF4-FFF2-40B4-BE49-F238E27FC236}">
                <a16:creationId xmlns:a16="http://schemas.microsoft.com/office/drawing/2014/main" id="{9F85E428-1017-6B5F-4ADE-25B50CEF0092}"/>
              </a:ext>
            </a:extLst>
          </p:cNvPr>
          <p:cNvSpPr/>
          <p:nvPr userDrawn="1"/>
        </p:nvSpPr>
        <p:spPr>
          <a:xfrm rot="13487103">
            <a:off x="11128423" y="5819074"/>
            <a:ext cx="367942" cy="367942"/>
          </a:xfrm>
          <a:prstGeom prst="corner">
            <a:avLst/>
          </a:prstGeom>
          <a:gradFill flip="none" rotWithShape="1">
            <a:gsLst>
              <a:gs pos="16000">
                <a:srgbClr val="EAFF41"/>
              </a:gs>
              <a:gs pos="50000">
                <a:srgbClr val="8AF282"/>
              </a:gs>
              <a:gs pos="100000">
                <a:srgbClr val="13E5B7"/>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Titre 16">
            <a:extLst>
              <a:ext uri="{FF2B5EF4-FFF2-40B4-BE49-F238E27FC236}">
                <a16:creationId xmlns:a16="http://schemas.microsoft.com/office/drawing/2014/main" id="{FAAF47A7-8B2B-0402-4120-A2E6694D5890}"/>
              </a:ext>
            </a:extLst>
          </p:cNvPr>
          <p:cNvSpPr>
            <a:spLocks noGrp="1"/>
          </p:cNvSpPr>
          <p:nvPr>
            <p:ph type="title" hasCustomPrompt="1"/>
          </p:nvPr>
        </p:nvSpPr>
        <p:spPr>
          <a:xfrm>
            <a:off x="7858180" y="2982190"/>
            <a:ext cx="2472341" cy="793837"/>
          </a:xfrm>
          <a:prstGeom prst="rect">
            <a:avLst/>
          </a:prstGeom>
        </p:spPr>
        <p:txBody>
          <a:bodyPr/>
          <a:lstStyle>
            <a:lvl1pPr algn="l">
              <a:defRPr sz="4400" b="1">
                <a:solidFill>
                  <a:srgbClr val="0BDEB5"/>
                </a:solidFill>
              </a:defRPr>
            </a:lvl1pPr>
          </a:lstStyle>
          <a:p>
            <a:r>
              <a:rPr lang="fr-FR"/>
              <a:t>Merci !</a:t>
            </a:r>
          </a:p>
        </p:txBody>
      </p:sp>
      <p:pic>
        <p:nvPicPr>
          <p:cNvPr id="23" name="Image 22">
            <a:extLst>
              <a:ext uri="{FF2B5EF4-FFF2-40B4-BE49-F238E27FC236}">
                <a16:creationId xmlns:a16="http://schemas.microsoft.com/office/drawing/2014/main" id="{104342FF-C0C9-5A9A-BA79-7CA469C3A7E9}"/>
              </a:ext>
            </a:extLst>
          </p:cNvPr>
          <p:cNvPicPr>
            <a:picLocks noChangeAspect="1"/>
          </p:cNvPicPr>
          <p:nvPr userDrawn="1"/>
        </p:nvPicPr>
        <p:blipFill>
          <a:blip r:embed="rId2"/>
          <a:stretch>
            <a:fillRect/>
          </a:stretch>
        </p:blipFill>
        <p:spPr>
          <a:xfrm>
            <a:off x="6557160" y="406356"/>
            <a:ext cx="2300571" cy="1136091"/>
          </a:xfrm>
          <a:prstGeom prst="rect">
            <a:avLst/>
          </a:prstGeom>
        </p:spPr>
      </p:pic>
      <p:pic>
        <p:nvPicPr>
          <p:cNvPr id="25" name="Image 24">
            <a:extLst>
              <a:ext uri="{FF2B5EF4-FFF2-40B4-BE49-F238E27FC236}">
                <a16:creationId xmlns:a16="http://schemas.microsoft.com/office/drawing/2014/main" id="{B5A5DF42-C245-E64E-DB2E-85D7E3F75339}"/>
              </a:ext>
            </a:extLst>
          </p:cNvPr>
          <p:cNvPicPr>
            <a:picLocks noChangeAspect="1"/>
          </p:cNvPicPr>
          <p:nvPr userDrawn="1"/>
        </p:nvPicPr>
        <p:blipFill>
          <a:blip r:embed="rId3"/>
          <a:stretch>
            <a:fillRect/>
          </a:stretch>
        </p:blipFill>
        <p:spPr>
          <a:xfrm>
            <a:off x="9351003" y="572939"/>
            <a:ext cx="2300570" cy="749664"/>
          </a:xfrm>
          <a:prstGeom prst="rect">
            <a:avLst/>
          </a:prstGeom>
        </p:spPr>
      </p:pic>
      <p:sp>
        <p:nvSpPr>
          <p:cNvPr id="26" name="Rectangle : coins arrondis 25">
            <a:extLst>
              <a:ext uri="{FF2B5EF4-FFF2-40B4-BE49-F238E27FC236}">
                <a16:creationId xmlns:a16="http://schemas.microsoft.com/office/drawing/2014/main" id="{A99B321C-8DB9-2FF6-AE76-21E5603617F3}"/>
              </a:ext>
            </a:extLst>
          </p:cNvPr>
          <p:cNvSpPr/>
          <p:nvPr userDrawn="1"/>
        </p:nvSpPr>
        <p:spPr>
          <a:xfrm>
            <a:off x="657224" y="745331"/>
            <a:ext cx="1372541" cy="407987"/>
          </a:xfrm>
          <a:prstGeom prst="roundRect">
            <a:avLst/>
          </a:prstGeom>
          <a:solidFill>
            <a:srgbClr val="2A123D"/>
          </a:solidFill>
          <a:ln>
            <a:solidFill>
              <a:srgbClr val="0BDEB5"/>
            </a:solidFill>
          </a:ln>
          <a:effectLst>
            <a:outerShdw blurRad="127000" dist="38100" dir="5400000" algn="bl" rotWithShape="0">
              <a:srgbClr val="2A123D">
                <a:alpha val="12000"/>
              </a:srgbClr>
            </a:outerShdw>
          </a:effectLst>
        </p:spPr>
        <p:txBody>
          <a:bodyPr rtlCol="0" anchor="ctr"/>
          <a:lstStyle/>
          <a:p>
            <a:pPr algn="l"/>
            <a:r>
              <a:rPr lang="fr-FR" b="1">
                <a:solidFill>
                  <a:schemeClr val="bg1"/>
                </a:solidFill>
                <a:latin typeface="Archivo" pitchFamily="2" charset="0"/>
                <a:cs typeface="Archivo" pitchFamily="2" charset="0"/>
              </a:rPr>
              <a:t>CONTACT</a:t>
            </a:r>
          </a:p>
        </p:txBody>
      </p:sp>
      <p:sp>
        <p:nvSpPr>
          <p:cNvPr id="3" name="ZoneTexte 2">
            <a:extLst>
              <a:ext uri="{FF2B5EF4-FFF2-40B4-BE49-F238E27FC236}">
                <a16:creationId xmlns:a16="http://schemas.microsoft.com/office/drawing/2014/main" id="{F18FEC1C-9354-3DA0-E362-B39184FFCD0B}"/>
              </a:ext>
            </a:extLst>
          </p:cNvPr>
          <p:cNvSpPr txBox="1"/>
          <p:nvPr userDrawn="1"/>
        </p:nvSpPr>
        <p:spPr>
          <a:xfrm>
            <a:off x="562283" y="5389789"/>
            <a:ext cx="1464779" cy="261610"/>
          </a:xfrm>
          <a:prstGeom prst="rect">
            <a:avLst/>
          </a:prstGeom>
          <a:noFill/>
        </p:spPr>
        <p:txBody>
          <a:bodyPr wrap="square">
            <a:spAutoFit/>
          </a:bodyPr>
          <a:lstStyle/>
          <a:p>
            <a:r>
              <a:rPr lang="fr-FR" sz="1100" i="1">
                <a:solidFill>
                  <a:schemeClr val="bg1"/>
                </a:solidFill>
                <a:latin typeface="Archivo Light" pitchFamily="2" charset="0"/>
                <a:cs typeface="Archivo Light" pitchFamily="2" charset="0"/>
              </a:rPr>
              <a:t>Sponsorisé par : </a:t>
            </a:r>
            <a:endParaRPr lang="fr-FR" sz="800" i="1">
              <a:solidFill>
                <a:schemeClr val="bg1"/>
              </a:solidFill>
              <a:latin typeface="Archivo Light" pitchFamily="2" charset="0"/>
              <a:cs typeface="Archivo Light" pitchFamily="2" charset="0"/>
            </a:endParaRPr>
          </a:p>
        </p:txBody>
      </p:sp>
      <p:pic>
        <p:nvPicPr>
          <p:cNvPr id="6" name="Image 5">
            <a:extLst>
              <a:ext uri="{FF2B5EF4-FFF2-40B4-BE49-F238E27FC236}">
                <a16:creationId xmlns:a16="http://schemas.microsoft.com/office/drawing/2014/main" id="{88369221-0F64-5734-58EA-6F15A0A730C9}"/>
              </a:ext>
            </a:extLst>
          </p:cNvPr>
          <p:cNvPicPr>
            <a:picLocks noChangeAspect="1"/>
          </p:cNvPicPr>
          <p:nvPr userDrawn="1"/>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3152725" y="5519003"/>
            <a:ext cx="1351861" cy="737440"/>
          </a:xfrm>
          <a:prstGeom prst="rect">
            <a:avLst/>
          </a:prstGeom>
        </p:spPr>
      </p:pic>
      <p:pic>
        <p:nvPicPr>
          <p:cNvPr id="10" name="Image 9" descr="Fichier:Logo-bpgo.png — Wikipédia">
            <a:extLst>
              <a:ext uri="{FF2B5EF4-FFF2-40B4-BE49-F238E27FC236}">
                <a16:creationId xmlns:a16="http://schemas.microsoft.com/office/drawing/2014/main" id="{41D32639-CAB1-84A6-A033-ACC67B739AE1}"/>
              </a:ext>
            </a:extLst>
          </p:cNvPr>
          <p:cNvPicPr>
            <a:picLocks noChangeAspect="1"/>
          </p:cNvPicPr>
          <p:nvPr userDrawn="1"/>
        </p:nvPicPr>
        <p:blipFill>
          <a:blip r:embed="rId6">
            <a:duotone>
              <a:prstClr val="black"/>
              <a:schemeClr val="bg1">
                <a:tint val="45000"/>
                <a:satMod val="400000"/>
              </a:schemeClr>
            </a:duotone>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562283" y="5538053"/>
            <a:ext cx="2257315" cy="675842"/>
          </a:xfrm>
          <a:prstGeom prst="rect">
            <a:avLst/>
          </a:prstGeom>
        </p:spPr>
      </p:pic>
    </p:spTree>
    <p:extLst>
      <p:ext uri="{BB962C8B-B14F-4D97-AF65-F5344CB8AC3E}">
        <p14:creationId xmlns:p14="http://schemas.microsoft.com/office/powerpoint/2010/main" val="1410565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67250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mailto:lefebvre@atlanpole.fr" TargetMode="External"/><Relationship Id="rId2" Type="http://schemas.openxmlformats.org/officeDocument/2006/relationships/hyperlink" Target="https://www.atlanpole.fr/evenement/eclore-by-atlanpole-1-webinaire-dinformation/"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EAFF41"/>
            </a:gs>
            <a:gs pos="47000">
              <a:srgbClr val="6EED92"/>
            </a:gs>
            <a:gs pos="100000">
              <a:srgbClr val="01DDB9"/>
            </a:gs>
          </a:gsLst>
          <a:lin ang="10800000" scaled="1"/>
          <a:tileRect/>
        </a:gradFill>
        <a:effectLst/>
      </p:bgPr>
    </p:bg>
    <p:spTree>
      <p:nvGrpSpPr>
        <p:cNvPr id="1" name="">
          <a:extLst>
            <a:ext uri="{FF2B5EF4-FFF2-40B4-BE49-F238E27FC236}">
              <a16:creationId xmlns:a16="http://schemas.microsoft.com/office/drawing/2014/main" id="{7BE75828-6371-CE0B-9B7D-8B333192681F}"/>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8BF4D902-EC79-AB21-E120-D28FBE79E60E}"/>
              </a:ext>
            </a:extLst>
          </p:cNvPr>
          <p:cNvPicPr>
            <a:picLocks noChangeAspect="1"/>
          </p:cNvPicPr>
          <p:nvPr/>
        </p:nvPicPr>
        <p:blipFill>
          <a:blip r:embed="rId3"/>
          <a:stretch>
            <a:fillRect/>
          </a:stretch>
        </p:blipFill>
        <p:spPr>
          <a:xfrm>
            <a:off x="655768" y="614122"/>
            <a:ext cx="3823639" cy="1888228"/>
          </a:xfrm>
          <a:prstGeom prst="rect">
            <a:avLst/>
          </a:prstGeom>
        </p:spPr>
      </p:pic>
      <p:sp>
        <p:nvSpPr>
          <p:cNvPr id="4" name="Text 1">
            <a:extLst>
              <a:ext uri="{FF2B5EF4-FFF2-40B4-BE49-F238E27FC236}">
                <a16:creationId xmlns:a16="http://schemas.microsoft.com/office/drawing/2014/main" id="{ECA009A7-9C4F-49DC-5653-3BF036F0DDAF}"/>
              </a:ext>
            </a:extLst>
          </p:cNvPr>
          <p:cNvSpPr/>
          <p:nvPr/>
        </p:nvSpPr>
        <p:spPr>
          <a:xfrm>
            <a:off x="899801" y="2502350"/>
            <a:ext cx="6015318" cy="1004591"/>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DOSSIER DE CANDIDATURE</a:t>
            </a:r>
            <a:endParaRPr kumimoji="0" lang="en-US" sz="3200" b="1"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4" name="Rectangle : coins arrondis 13">
            <a:extLst>
              <a:ext uri="{FF2B5EF4-FFF2-40B4-BE49-F238E27FC236}">
                <a16:creationId xmlns:a16="http://schemas.microsoft.com/office/drawing/2014/main" id="{33838FF0-1172-0E13-50ED-0928FB4EEDAA}"/>
              </a:ext>
            </a:extLst>
          </p:cNvPr>
          <p:cNvSpPr/>
          <p:nvPr/>
        </p:nvSpPr>
        <p:spPr>
          <a:xfrm>
            <a:off x="1011929" y="3969753"/>
            <a:ext cx="2876481" cy="333375"/>
          </a:xfrm>
          <a:prstGeom prst="roundRect">
            <a:avLst/>
          </a:prstGeom>
          <a:solidFill>
            <a:srgbClr val="2A12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4F7E2"/>
                </a:solidFill>
                <a:effectLst/>
                <a:uLnTx/>
                <a:uFillTx/>
                <a:latin typeface="Archivo" pitchFamily="2" charset="0"/>
                <a:ea typeface="Calibri" pitchFamily="34" charset="-122"/>
                <a:cs typeface="Archivo" pitchFamily="2" charset="0"/>
              </a:rPr>
              <a:t>Promotion #1 | 2027</a:t>
            </a:r>
            <a:endParaRPr kumimoji="0" lang="en-US" sz="1400" b="1" i="0" u="none" strike="noStrike" kern="1200" cap="none" spc="0" normalizeH="0" baseline="0" noProof="0">
              <a:ln>
                <a:noFill/>
              </a:ln>
              <a:solidFill>
                <a:srgbClr val="F4F7E2"/>
              </a:solidFill>
              <a:effectLst/>
              <a:uLnTx/>
              <a:uFillTx/>
              <a:latin typeface="Archivo" pitchFamily="2" charset="0"/>
              <a:ea typeface="+mn-ea"/>
              <a:cs typeface="Archivo" pitchFamily="2" charset="0"/>
            </a:endParaRPr>
          </a:p>
        </p:txBody>
      </p:sp>
      <p:pic>
        <p:nvPicPr>
          <p:cNvPr id="6" name="Image 5">
            <a:extLst>
              <a:ext uri="{FF2B5EF4-FFF2-40B4-BE49-F238E27FC236}">
                <a16:creationId xmlns:a16="http://schemas.microsoft.com/office/drawing/2014/main" id="{74705E4E-A689-1567-7F47-20F441204395}"/>
              </a:ext>
            </a:extLst>
          </p:cNvPr>
          <p:cNvPicPr>
            <a:picLocks noChangeAspect="1"/>
          </p:cNvPicPr>
          <p:nvPr/>
        </p:nvPicPr>
        <p:blipFill>
          <a:blip r:embed="rId4"/>
          <a:stretch>
            <a:fillRect/>
          </a:stretch>
        </p:blipFill>
        <p:spPr>
          <a:xfrm>
            <a:off x="954779" y="5022265"/>
            <a:ext cx="2422104" cy="789267"/>
          </a:xfrm>
          <a:prstGeom prst="rect">
            <a:avLst/>
          </a:prstGeom>
        </p:spPr>
      </p:pic>
      <p:sp>
        <p:nvSpPr>
          <p:cNvPr id="17" name="Forme en L 16">
            <a:extLst>
              <a:ext uri="{FF2B5EF4-FFF2-40B4-BE49-F238E27FC236}">
                <a16:creationId xmlns:a16="http://schemas.microsoft.com/office/drawing/2014/main" id="{BC9A1B0B-4748-09E3-FCEC-F5C56BF44AD9}"/>
              </a:ext>
            </a:extLst>
          </p:cNvPr>
          <p:cNvSpPr/>
          <p:nvPr/>
        </p:nvSpPr>
        <p:spPr>
          <a:xfrm rot="11058841">
            <a:off x="10291481" y="2719534"/>
            <a:ext cx="1201270" cy="1201270"/>
          </a:xfrm>
          <a:prstGeom prst="corner">
            <a:avLst/>
          </a:prstGeom>
          <a:solidFill>
            <a:srgbClr val="544B62">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chivo"/>
              <a:ea typeface="+mn-ea"/>
              <a:cs typeface="+mn-cs"/>
            </a:endParaRPr>
          </a:p>
        </p:txBody>
      </p:sp>
      <p:sp>
        <p:nvSpPr>
          <p:cNvPr id="19" name="Forme en L 18">
            <a:extLst>
              <a:ext uri="{FF2B5EF4-FFF2-40B4-BE49-F238E27FC236}">
                <a16:creationId xmlns:a16="http://schemas.microsoft.com/office/drawing/2014/main" id="{255F8C45-5152-27A0-2FF9-560A328146D7}"/>
              </a:ext>
            </a:extLst>
          </p:cNvPr>
          <p:cNvSpPr/>
          <p:nvPr/>
        </p:nvSpPr>
        <p:spPr>
          <a:xfrm rot="9698954">
            <a:off x="7848234" y="5066659"/>
            <a:ext cx="2226199" cy="2226199"/>
          </a:xfrm>
          <a:prstGeom prst="corner">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rchivo"/>
              <a:ea typeface="+mn-ea"/>
              <a:cs typeface="+mn-cs"/>
            </a:endParaRPr>
          </a:p>
        </p:txBody>
      </p:sp>
    </p:spTree>
    <p:extLst>
      <p:ext uri="{BB962C8B-B14F-4D97-AF65-F5344CB8AC3E}">
        <p14:creationId xmlns:p14="http://schemas.microsoft.com/office/powerpoint/2010/main" val="3184154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contenu 19">
            <a:extLst>
              <a:ext uri="{FF2B5EF4-FFF2-40B4-BE49-F238E27FC236}">
                <a16:creationId xmlns:a16="http://schemas.microsoft.com/office/drawing/2014/main" id="{CDE13A68-8784-0E31-15EA-ABF04C4E357E}"/>
              </a:ext>
            </a:extLst>
          </p:cNvPr>
          <p:cNvSpPr>
            <a:spLocks noGrp="1"/>
          </p:cNvSpPr>
          <p:nvPr>
            <p:ph sz="quarter" idx="11"/>
          </p:nvPr>
        </p:nvSpPr>
        <p:spPr/>
        <p:txBody>
          <a:bodyPr/>
          <a:lstStyle/>
          <a:p>
            <a:r>
              <a:rPr lang="fr-FR"/>
              <a:t> </a:t>
            </a:r>
          </a:p>
        </p:txBody>
      </p:sp>
      <p:sp>
        <p:nvSpPr>
          <p:cNvPr id="21" name="Espace réservé du texte 20">
            <a:extLst>
              <a:ext uri="{FF2B5EF4-FFF2-40B4-BE49-F238E27FC236}">
                <a16:creationId xmlns:a16="http://schemas.microsoft.com/office/drawing/2014/main" id="{37D01529-D767-32EC-0138-D3367C822A01}"/>
              </a:ext>
            </a:extLst>
          </p:cNvPr>
          <p:cNvSpPr>
            <a:spLocks noGrp="1"/>
          </p:cNvSpPr>
          <p:nvPr>
            <p:ph type="body" sz="quarter" idx="12"/>
          </p:nvPr>
        </p:nvSpPr>
        <p:spPr>
          <a:xfrm>
            <a:off x="1413341" y="1865313"/>
            <a:ext cx="4263557" cy="398462"/>
          </a:xfrm>
        </p:spPr>
        <p:txBody>
          <a:bodyPr/>
          <a:lstStyle/>
          <a:p>
            <a:r>
              <a:rPr lang="fr-FR" dirty="0"/>
              <a:t>Le calendrier de la saison 1 d’Éclore</a:t>
            </a:r>
          </a:p>
        </p:txBody>
      </p:sp>
      <p:sp>
        <p:nvSpPr>
          <p:cNvPr id="23" name="Espace réservé du contenu 22">
            <a:extLst>
              <a:ext uri="{FF2B5EF4-FFF2-40B4-BE49-F238E27FC236}">
                <a16:creationId xmlns:a16="http://schemas.microsoft.com/office/drawing/2014/main" id="{42AFF4E6-DB72-EA6B-0CAA-B2052AC41F49}"/>
              </a:ext>
            </a:extLst>
          </p:cNvPr>
          <p:cNvSpPr>
            <a:spLocks noGrp="1"/>
          </p:cNvSpPr>
          <p:nvPr>
            <p:ph sz="quarter" idx="14"/>
          </p:nvPr>
        </p:nvSpPr>
        <p:spPr/>
        <p:txBody>
          <a:bodyPr/>
          <a:lstStyle/>
          <a:p>
            <a:r>
              <a:rPr lang="fr-FR"/>
              <a:t>01</a:t>
            </a:r>
          </a:p>
        </p:txBody>
      </p:sp>
      <p:sp>
        <p:nvSpPr>
          <p:cNvPr id="24" name="Espace réservé du contenu 23">
            <a:extLst>
              <a:ext uri="{FF2B5EF4-FFF2-40B4-BE49-F238E27FC236}">
                <a16:creationId xmlns:a16="http://schemas.microsoft.com/office/drawing/2014/main" id="{E075E695-0B3C-82C9-AC32-43FE5957BC55}"/>
              </a:ext>
            </a:extLst>
          </p:cNvPr>
          <p:cNvSpPr>
            <a:spLocks noGrp="1"/>
          </p:cNvSpPr>
          <p:nvPr>
            <p:ph sz="quarter" idx="15"/>
          </p:nvPr>
        </p:nvSpPr>
        <p:spPr/>
        <p:txBody>
          <a:bodyPr/>
          <a:lstStyle/>
          <a:p>
            <a:r>
              <a:rPr lang="fr-FR"/>
              <a:t> </a:t>
            </a:r>
          </a:p>
        </p:txBody>
      </p:sp>
      <p:sp>
        <p:nvSpPr>
          <p:cNvPr id="25" name="Espace réservé du texte 24">
            <a:extLst>
              <a:ext uri="{FF2B5EF4-FFF2-40B4-BE49-F238E27FC236}">
                <a16:creationId xmlns:a16="http://schemas.microsoft.com/office/drawing/2014/main" id="{FBD01967-0FDA-516F-94CF-875133965DD1}"/>
              </a:ext>
            </a:extLst>
          </p:cNvPr>
          <p:cNvSpPr>
            <a:spLocks noGrp="1"/>
          </p:cNvSpPr>
          <p:nvPr>
            <p:ph type="body" sz="quarter" idx="16"/>
          </p:nvPr>
        </p:nvSpPr>
        <p:spPr>
          <a:xfrm>
            <a:off x="1413341" y="2859082"/>
            <a:ext cx="4263557" cy="398462"/>
          </a:xfrm>
        </p:spPr>
        <p:txBody>
          <a:bodyPr/>
          <a:lstStyle/>
          <a:p>
            <a:r>
              <a:rPr lang="fr-FR" dirty="0"/>
              <a:t>La sélection des candidats </a:t>
            </a:r>
          </a:p>
        </p:txBody>
      </p:sp>
      <p:sp>
        <p:nvSpPr>
          <p:cNvPr id="27" name="Espace réservé du contenu 26">
            <a:extLst>
              <a:ext uri="{FF2B5EF4-FFF2-40B4-BE49-F238E27FC236}">
                <a16:creationId xmlns:a16="http://schemas.microsoft.com/office/drawing/2014/main" id="{5EFD7CFF-2795-03AC-7869-7C3F500C8F57}"/>
              </a:ext>
            </a:extLst>
          </p:cNvPr>
          <p:cNvSpPr>
            <a:spLocks noGrp="1"/>
          </p:cNvSpPr>
          <p:nvPr>
            <p:ph sz="quarter" idx="18"/>
          </p:nvPr>
        </p:nvSpPr>
        <p:spPr/>
        <p:txBody>
          <a:bodyPr/>
          <a:lstStyle/>
          <a:p>
            <a:r>
              <a:rPr lang="fr-FR"/>
              <a:t>02</a:t>
            </a:r>
          </a:p>
        </p:txBody>
      </p:sp>
      <p:sp>
        <p:nvSpPr>
          <p:cNvPr id="28" name="Espace réservé du contenu 27">
            <a:extLst>
              <a:ext uri="{FF2B5EF4-FFF2-40B4-BE49-F238E27FC236}">
                <a16:creationId xmlns:a16="http://schemas.microsoft.com/office/drawing/2014/main" id="{49FE3200-30CB-07B0-7B88-704CA2F87DBB}"/>
              </a:ext>
            </a:extLst>
          </p:cNvPr>
          <p:cNvSpPr>
            <a:spLocks noGrp="1"/>
          </p:cNvSpPr>
          <p:nvPr>
            <p:ph sz="quarter" idx="19"/>
          </p:nvPr>
        </p:nvSpPr>
        <p:spPr/>
        <p:txBody>
          <a:bodyPr/>
          <a:lstStyle/>
          <a:p>
            <a:r>
              <a:rPr lang="fr-FR"/>
              <a:t> </a:t>
            </a:r>
          </a:p>
        </p:txBody>
      </p:sp>
      <p:sp>
        <p:nvSpPr>
          <p:cNvPr id="29" name="Espace réservé du texte 28">
            <a:extLst>
              <a:ext uri="{FF2B5EF4-FFF2-40B4-BE49-F238E27FC236}">
                <a16:creationId xmlns:a16="http://schemas.microsoft.com/office/drawing/2014/main" id="{D0AEBC8C-D338-5CC0-01BE-150CD6B4961C}"/>
              </a:ext>
            </a:extLst>
          </p:cNvPr>
          <p:cNvSpPr>
            <a:spLocks noGrp="1"/>
          </p:cNvSpPr>
          <p:nvPr>
            <p:ph type="body" sz="quarter" idx="20"/>
          </p:nvPr>
        </p:nvSpPr>
        <p:spPr>
          <a:xfrm>
            <a:off x="1413341" y="3847120"/>
            <a:ext cx="4263557" cy="398462"/>
          </a:xfrm>
        </p:spPr>
        <p:txBody>
          <a:bodyPr/>
          <a:lstStyle/>
          <a:p>
            <a:r>
              <a:rPr lang="fr-FR" dirty="0"/>
              <a:t>La trame proposée</a:t>
            </a:r>
          </a:p>
        </p:txBody>
      </p:sp>
      <p:sp>
        <p:nvSpPr>
          <p:cNvPr id="31" name="Espace réservé du contenu 30">
            <a:extLst>
              <a:ext uri="{FF2B5EF4-FFF2-40B4-BE49-F238E27FC236}">
                <a16:creationId xmlns:a16="http://schemas.microsoft.com/office/drawing/2014/main" id="{9DB43424-5A68-6C20-EFB7-49631E228946}"/>
              </a:ext>
            </a:extLst>
          </p:cNvPr>
          <p:cNvSpPr>
            <a:spLocks noGrp="1"/>
          </p:cNvSpPr>
          <p:nvPr>
            <p:ph sz="quarter" idx="22"/>
          </p:nvPr>
        </p:nvSpPr>
        <p:spPr/>
        <p:txBody>
          <a:bodyPr/>
          <a:lstStyle/>
          <a:p>
            <a:r>
              <a:rPr lang="fr-FR"/>
              <a:t>03</a:t>
            </a:r>
          </a:p>
        </p:txBody>
      </p:sp>
      <p:sp>
        <p:nvSpPr>
          <p:cNvPr id="32" name="Espace réservé du contenu 31">
            <a:extLst>
              <a:ext uri="{FF2B5EF4-FFF2-40B4-BE49-F238E27FC236}">
                <a16:creationId xmlns:a16="http://schemas.microsoft.com/office/drawing/2014/main" id="{B3016C3B-632E-C0D8-1786-A225B3EACEB4}"/>
              </a:ext>
            </a:extLst>
          </p:cNvPr>
          <p:cNvSpPr>
            <a:spLocks noGrp="1"/>
          </p:cNvSpPr>
          <p:nvPr>
            <p:ph sz="quarter" idx="23"/>
          </p:nvPr>
        </p:nvSpPr>
        <p:spPr/>
        <p:txBody>
          <a:bodyPr/>
          <a:lstStyle/>
          <a:p>
            <a:r>
              <a:rPr lang="fr-FR"/>
              <a:t> </a:t>
            </a:r>
          </a:p>
        </p:txBody>
      </p:sp>
      <p:sp>
        <p:nvSpPr>
          <p:cNvPr id="33" name="Espace réservé du texte 32">
            <a:extLst>
              <a:ext uri="{FF2B5EF4-FFF2-40B4-BE49-F238E27FC236}">
                <a16:creationId xmlns:a16="http://schemas.microsoft.com/office/drawing/2014/main" id="{FEB6F4A5-892B-7139-90C9-070FCA54C610}"/>
              </a:ext>
            </a:extLst>
          </p:cNvPr>
          <p:cNvSpPr>
            <a:spLocks noGrp="1"/>
          </p:cNvSpPr>
          <p:nvPr>
            <p:ph type="body" sz="quarter" idx="24"/>
          </p:nvPr>
        </p:nvSpPr>
        <p:spPr>
          <a:xfrm>
            <a:off x="1413340" y="4839899"/>
            <a:ext cx="4263557" cy="398462"/>
          </a:xfrm>
        </p:spPr>
        <p:txBody>
          <a:bodyPr/>
          <a:lstStyle/>
          <a:p>
            <a:r>
              <a:rPr lang="fr-FR" dirty="0"/>
              <a:t>Contact</a:t>
            </a:r>
          </a:p>
        </p:txBody>
      </p:sp>
      <p:sp>
        <p:nvSpPr>
          <p:cNvPr id="35" name="Espace réservé du contenu 34">
            <a:extLst>
              <a:ext uri="{FF2B5EF4-FFF2-40B4-BE49-F238E27FC236}">
                <a16:creationId xmlns:a16="http://schemas.microsoft.com/office/drawing/2014/main" id="{06A69FBE-9B68-70E4-9B43-65598BC93030}"/>
              </a:ext>
            </a:extLst>
          </p:cNvPr>
          <p:cNvSpPr>
            <a:spLocks noGrp="1"/>
          </p:cNvSpPr>
          <p:nvPr>
            <p:ph sz="quarter" idx="26"/>
          </p:nvPr>
        </p:nvSpPr>
        <p:spPr/>
        <p:txBody>
          <a:bodyPr/>
          <a:lstStyle/>
          <a:p>
            <a:r>
              <a:rPr lang="fr-FR"/>
              <a:t>04</a:t>
            </a:r>
          </a:p>
        </p:txBody>
      </p:sp>
    </p:spTree>
    <p:extLst>
      <p:ext uri="{BB962C8B-B14F-4D97-AF65-F5344CB8AC3E}">
        <p14:creationId xmlns:p14="http://schemas.microsoft.com/office/powerpoint/2010/main" val="1716498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2F9"/>
        </a:solidFill>
        <a:effectLst/>
      </p:bgPr>
    </p:bg>
    <p:spTree>
      <p:nvGrpSpPr>
        <p:cNvPr id="1" name="">
          <a:extLst>
            <a:ext uri="{FF2B5EF4-FFF2-40B4-BE49-F238E27FC236}">
              <a16:creationId xmlns:a16="http://schemas.microsoft.com/office/drawing/2014/main" id="{F3D36DB8-9374-316D-6712-F1671B5EC1B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38080F5-D243-5F59-BF44-34AB693334D7}"/>
              </a:ext>
            </a:extLst>
          </p:cNvPr>
          <p:cNvSpPr/>
          <p:nvPr/>
        </p:nvSpPr>
        <p:spPr>
          <a:xfrm>
            <a:off x="502920" y="457200"/>
            <a:ext cx="1673712" cy="365760"/>
          </a:xfrm>
          <a:prstGeom prst="roundRect">
            <a:avLst>
              <a:gd name="adj" fmla="val 50000"/>
            </a:avLst>
          </a:prstGeom>
          <a:solidFill>
            <a:srgbClr val="2A123D"/>
          </a:solid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srgbClr val="FFFFFF"/>
                </a:solidFill>
                <a:effectLst/>
                <a:uLnTx/>
                <a:uFillTx/>
                <a:latin typeface="Archivo" pitchFamily="2" charset="0"/>
                <a:ea typeface="Calibri" pitchFamily="34" charset="-122"/>
                <a:cs typeface="Archivo" pitchFamily="2" charset="0"/>
              </a:rPr>
              <a:t>CALENDRIER</a:t>
            </a: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4" name="Text 2">
            <a:extLst>
              <a:ext uri="{FF2B5EF4-FFF2-40B4-BE49-F238E27FC236}">
                <a16:creationId xmlns:a16="http://schemas.microsoft.com/office/drawing/2014/main" id="{C10CFAC5-298D-9161-D319-C2BE20100141}"/>
              </a:ext>
            </a:extLst>
          </p:cNvPr>
          <p:cNvSpPr/>
          <p:nvPr/>
        </p:nvSpPr>
        <p:spPr>
          <a:xfrm>
            <a:off x="502920" y="960120"/>
            <a:ext cx="10058400" cy="82296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Le calendrier de la saison 1</a:t>
            </a:r>
            <a:endParaRPr kumimoji="0" lang="en-US" sz="26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5" name="Shape 3">
            <a:extLst>
              <a:ext uri="{FF2B5EF4-FFF2-40B4-BE49-F238E27FC236}">
                <a16:creationId xmlns:a16="http://schemas.microsoft.com/office/drawing/2014/main" id="{3512BA19-80B9-44BF-2989-7532E9D17B59}"/>
              </a:ext>
            </a:extLst>
          </p:cNvPr>
          <p:cNvSpPr/>
          <p:nvPr/>
        </p:nvSpPr>
        <p:spPr>
          <a:xfrm>
            <a:off x="1423170" y="3474718"/>
            <a:ext cx="8943783" cy="0"/>
          </a:xfrm>
          <a:prstGeom prst="line">
            <a:avLst/>
          </a:prstGeom>
          <a:noFill/>
          <a:ln w="25400">
            <a:solidFill>
              <a:srgbClr val="D8CC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nvGrpSpPr>
          <p:cNvPr id="37" name="Groupe 36">
            <a:extLst>
              <a:ext uri="{FF2B5EF4-FFF2-40B4-BE49-F238E27FC236}">
                <a16:creationId xmlns:a16="http://schemas.microsoft.com/office/drawing/2014/main" id="{A6FE1D67-28B5-2E4E-062C-0B5B3B3A00A4}"/>
              </a:ext>
            </a:extLst>
          </p:cNvPr>
          <p:cNvGrpSpPr/>
          <p:nvPr/>
        </p:nvGrpSpPr>
        <p:grpSpPr>
          <a:xfrm>
            <a:off x="168795" y="2003052"/>
            <a:ext cx="2508750" cy="1572250"/>
            <a:chOff x="-459408" y="1820174"/>
            <a:chExt cx="2508750" cy="1572250"/>
          </a:xfrm>
        </p:grpSpPr>
        <p:sp>
          <p:nvSpPr>
            <p:cNvPr id="7" name="Shape 5">
              <a:extLst>
                <a:ext uri="{FF2B5EF4-FFF2-40B4-BE49-F238E27FC236}">
                  <a16:creationId xmlns:a16="http://schemas.microsoft.com/office/drawing/2014/main" id="{2733DE03-68F3-6D13-18C1-EFE33E5E36D2}"/>
                </a:ext>
              </a:extLst>
            </p:cNvPr>
            <p:cNvSpPr/>
            <p:nvPr/>
          </p:nvSpPr>
          <p:spPr>
            <a:xfrm>
              <a:off x="794967" y="2514600"/>
              <a:ext cx="0" cy="777240"/>
            </a:xfrm>
            <a:prstGeom prst="line">
              <a:avLst/>
            </a:prstGeom>
            <a:noFill/>
            <a:ln w="19050">
              <a:solidFill>
                <a:srgbClr val="D8CCE8"/>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6" name="Shape 4">
              <a:extLst>
                <a:ext uri="{FF2B5EF4-FFF2-40B4-BE49-F238E27FC236}">
                  <a16:creationId xmlns:a16="http://schemas.microsoft.com/office/drawing/2014/main" id="{530953B8-25EB-930B-2493-7A2C1246125C}"/>
                </a:ext>
              </a:extLst>
            </p:cNvPr>
            <p:cNvSpPr/>
            <p:nvPr/>
          </p:nvSpPr>
          <p:spPr>
            <a:xfrm>
              <a:off x="694383" y="3191256"/>
              <a:ext cx="201168" cy="201168"/>
            </a:xfrm>
            <a:prstGeom prst="ellipse">
              <a:avLst/>
            </a:prstGeom>
            <a:solidFill>
              <a:srgbClr val="01DDB9"/>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8" name="Text 6">
              <a:extLst>
                <a:ext uri="{FF2B5EF4-FFF2-40B4-BE49-F238E27FC236}">
                  <a16:creationId xmlns:a16="http://schemas.microsoft.com/office/drawing/2014/main" id="{96F13C8F-F6BC-5182-B22A-82426F546C6A}"/>
                </a:ext>
              </a:extLst>
            </p:cNvPr>
            <p:cNvSpPr/>
            <p:nvPr/>
          </p:nvSpPr>
          <p:spPr>
            <a:xfrm>
              <a:off x="-256593" y="1820174"/>
              <a:ext cx="210312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21E2AE"/>
                  </a:solidFill>
                  <a:latin typeface="Archivo"/>
                  <a:ea typeface="Calibri"/>
                  <a:cs typeface="Archivo" pitchFamily="2" charset="0"/>
                </a:rPr>
                <a:t>12</a:t>
              </a:r>
              <a:r>
                <a:rPr kumimoji="0" lang="en-US" sz="1400" b="1" i="0" u="none" strike="noStrike" kern="1200" cap="none" spc="0" normalizeH="0" baseline="0" noProof="0">
                  <a:ln>
                    <a:noFill/>
                  </a:ln>
                  <a:solidFill>
                    <a:srgbClr val="21E2AE"/>
                  </a:solidFill>
                  <a:effectLst/>
                  <a:uLnTx/>
                  <a:uFillTx/>
                  <a:latin typeface="Archivo"/>
                  <a:ea typeface="Calibri"/>
                  <a:cs typeface="Archivo" pitchFamily="2" charset="0"/>
                </a:rPr>
                <a:t> OCT. 2026</a:t>
              </a:r>
              <a:endParaRPr kumimoji="0" lang="en-US" sz="1400" b="0" i="0" u="none" strike="noStrike" kern="1200" cap="none" spc="0" normalizeH="0" baseline="0" noProof="0">
                <a:ln>
                  <a:noFill/>
                </a:ln>
                <a:solidFill>
                  <a:srgbClr val="21E2AE"/>
                </a:solidFill>
                <a:effectLst/>
                <a:uLnTx/>
                <a:uFillTx/>
                <a:latin typeface="Archivo"/>
                <a:ea typeface="Calibri"/>
                <a:cs typeface="Archivo" pitchFamily="2" charset="0"/>
              </a:endParaRPr>
            </a:p>
          </p:txBody>
        </p:sp>
        <p:sp>
          <p:nvSpPr>
            <p:cNvPr id="9" name="Text 7">
              <a:extLst>
                <a:ext uri="{FF2B5EF4-FFF2-40B4-BE49-F238E27FC236}">
                  <a16:creationId xmlns:a16="http://schemas.microsoft.com/office/drawing/2014/main" id="{01345914-A588-24A1-7121-9339879EB6B3}"/>
                </a:ext>
              </a:extLst>
            </p:cNvPr>
            <p:cNvSpPr/>
            <p:nvPr/>
          </p:nvSpPr>
          <p:spPr>
            <a:xfrm>
              <a:off x="-459408" y="2131249"/>
              <a:ext cx="2508750" cy="301751"/>
            </a:xfrm>
            <a:prstGeom prst="rect">
              <a:avLst/>
            </a:prstGeom>
            <a:noFill/>
            <a:ln/>
          </p:spPr>
          <p:txBody>
            <a:bodyPr wrap="square" lIns="0" tIns="0" rIns="0" b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Ouverture de l'appel à projets</a:t>
              </a:r>
              <a:endParaRPr kumimoji="0" lang="en-US" sz="12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grpSp>
        <p:nvGrpSpPr>
          <p:cNvPr id="36" name="Groupe 35">
            <a:extLst>
              <a:ext uri="{FF2B5EF4-FFF2-40B4-BE49-F238E27FC236}">
                <a16:creationId xmlns:a16="http://schemas.microsoft.com/office/drawing/2014/main" id="{703D29AF-48C3-BD60-5D6C-0529D5B71682}"/>
              </a:ext>
            </a:extLst>
          </p:cNvPr>
          <p:cNvGrpSpPr/>
          <p:nvPr/>
        </p:nvGrpSpPr>
        <p:grpSpPr>
          <a:xfrm>
            <a:off x="2582410" y="3374134"/>
            <a:ext cx="2103120" cy="1810511"/>
            <a:chOff x="1572768" y="3191256"/>
            <a:chExt cx="2103120" cy="1810511"/>
          </a:xfrm>
        </p:grpSpPr>
        <p:sp>
          <p:nvSpPr>
            <p:cNvPr id="11" name="Shape 9">
              <a:extLst>
                <a:ext uri="{FF2B5EF4-FFF2-40B4-BE49-F238E27FC236}">
                  <a16:creationId xmlns:a16="http://schemas.microsoft.com/office/drawing/2014/main" id="{019B3CE1-7E02-816C-C0EF-5BBB330F5B35}"/>
                </a:ext>
              </a:extLst>
            </p:cNvPr>
            <p:cNvSpPr/>
            <p:nvPr/>
          </p:nvSpPr>
          <p:spPr>
            <a:xfrm>
              <a:off x="2624328" y="3392424"/>
              <a:ext cx="0" cy="777240"/>
            </a:xfrm>
            <a:prstGeom prst="line">
              <a:avLst/>
            </a:prstGeom>
            <a:noFill/>
            <a:ln w="19050">
              <a:solidFill>
                <a:srgbClr val="D8CCE8"/>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0" name="Shape 8">
              <a:extLst>
                <a:ext uri="{FF2B5EF4-FFF2-40B4-BE49-F238E27FC236}">
                  <a16:creationId xmlns:a16="http://schemas.microsoft.com/office/drawing/2014/main" id="{A5DF3ECC-90A3-9A52-4C56-0504E4D63921}"/>
                </a:ext>
              </a:extLst>
            </p:cNvPr>
            <p:cNvSpPr/>
            <p:nvPr/>
          </p:nvSpPr>
          <p:spPr>
            <a:xfrm>
              <a:off x="2523744" y="3191256"/>
              <a:ext cx="201168" cy="201168"/>
            </a:xfrm>
            <a:prstGeom prst="ellipse">
              <a:avLst/>
            </a:prstGeom>
            <a:solidFill>
              <a:srgbClr val="01DDB9"/>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2" name="Text 10">
              <a:extLst>
                <a:ext uri="{FF2B5EF4-FFF2-40B4-BE49-F238E27FC236}">
                  <a16:creationId xmlns:a16="http://schemas.microsoft.com/office/drawing/2014/main" id="{E3A8E555-A3CD-D1F5-D3A4-FD07531C62DB}"/>
                </a:ext>
              </a:extLst>
            </p:cNvPr>
            <p:cNvSpPr/>
            <p:nvPr/>
          </p:nvSpPr>
          <p:spPr>
            <a:xfrm>
              <a:off x="1572768" y="4206240"/>
              <a:ext cx="210312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1DDB9"/>
                  </a:solidFill>
                  <a:effectLst/>
                  <a:uLnTx/>
                  <a:uFillTx/>
                  <a:latin typeface="Archivo" pitchFamily="2" charset="0"/>
                  <a:ea typeface="Calibri" pitchFamily="34" charset="-122"/>
                  <a:cs typeface="Archivo" pitchFamily="2" charset="0"/>
                </a:rPr>
                <a:t>4 NOV. 2026</a:t>
              </a:r>
              <a:endParaRPr kumimoji="0" lang="en-US" sz="1400" b="0" i="0" u="none" strike="noStrike" kern="1200" cap="none" spc="0" normalizeH="0" baseline="0" noProof="0">
                <a:ln>
                  <a:noFill/>
                </a:ln>
                <a:solidFill>
                  <a:srgbClr val="01DDB9"/>
                </a:solidFill>
                <a:effectLst/>
                <a:uLnTx/>
                <a:uFillTx/>
                <a:latin typeface="Archivo" pitchFamily="2" charset="0"/>
                <a:ea typeface="+mn-ea"/>
                <a:cs typeface="Archivo" pitchFamily="2" charset="0"/>
              </a:endParaRPr>
            </a:p>
          </p:txBody>
        </p:sp>
        <p:sp>
          <p:nvSpPr>
            <p:cNvPr id="13" name="Text 11">
              <a:extLst>
                <a:ext uri="{FF2B5EF4-FFF2-40B4-BE49-F238E27FC236}">
                  <a16:creationId xmlns:a16="http://schemas.microsoft.com/office/drawing/2014/main" id="{116E2C5C-F4A7-BCC3-70EC-D78D1E24C1BF}"/>
                </a:ext>
              </a:extLst>
            </p:cNvPr>
            <p:cNvSpPr/>
            <p:nvPr/>
          </p:nvSpPr>
          <p:spPr>
            <a:xfrm>
              <a:off x="1572768" y="4507992"/>
              <a:ext cx="2103120" cy="493775"/>
            </a:xfrm>
            <a:prstGeom prst="rect">
              <a:avLst/>
            </a:prstGeom>
            <a:noFill/>
            <a:ln/>
          </p:spPr>
          <p:txBody>
            <a:bodyPr wrap="square" lIns="0" tIns="0" rIns="0" b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2A123D"/>
                  </a:solidFill>
                  <a:effectLst/>
                  <a:uLnTx/>
                  <a:uFillTx/>
                  <a:latin typeface="Archivo" pitchFamily="2" charset="0"/>
                  <a:ea typeface="Calibri" pitchFamily="34" charset="-122"/>
                  <a:cs typeface="Archivo" pitchFamily="2" charset="0"/>
                </a:rPr>
                <a:t>Webinaire</a:t>
              </a: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 </a:t>
              </a:r>
              <a:r>
                <a:rPr kumimoji="0" lang="en-US" sz="1200" b="0" i="0" u="none" strike="noStrike" kern="1200" cap="none" spc="0" normalizeH="0" baseline="0" noProof="0" err="1">
                  <a:ln>
                    <a:noFill/>
                  </a:ln>
                  <a:solidFill>
                    <a:srgbClr val="2A123D"/>
                  </a:solidFill>
                  <a:effectLst/>
                  <a:uLnTx/>
                  <a:uFillTx/>
                  <a:latin typeface="Archivo" pitchFamily="2" charset="0"/>
                  <a:ea typeface="Calibri" pitchFamily="34" charset="-122"/>
                  <a:cs typeface="Archivo" pitchFamily="2" charset="0"/>
                </a:rPr>
                <a:t>d'informations</a:t>
              </a: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 </a:t>
              </a:r>
              <a:b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br>
              <a:r>
                <a:rPr kumimoji="0" lang="en-US" sz="1200" b="0" i="0" u="none" strike="noStrike" kern="1200" cap="none" spc="0" normalizeH="0" baseline="0" noProof="0" err="1">
                  <a:ln>
                    <a:noFill/>
                  </a:ln>
                  <a:solidFill>
                    <a:srgbClr val="2A123D"/>
                  </a:solidFill>
                  <a:effectLst/>
                  <a:uLnTx/>
                  <a:uFillTx/>
                  <a:latin typeface="Archivo" pitchFamily="2" charset="0"/>
                  <a:ea typeface="Calibri" pitchFamily="34" charset="-122"/>
                  <a:cs typeface="Archivo" pitchFamily="2" charset="0"/>
                </a:rPr>
                <a:t>ouvert</a:t>
              </a: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 à tous</a:t>
              </a:r>
              <a:endParaRPr kumimoji="0" lang="en-US" sz="12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grpSp>
        <p:nvGrpSpPr>
          <p:cNvPr id="35" name="Groupe 34">
            <a:extLst>
              <a:ext uri="{FF2B5EF4-FFF2-40B4-BE49-F238E27FC236}">
                <a16:creationId xmlns:a16="http://schemas.microsoft.com/office/drawing/2014/main" id="{FA79700A-4D32-74DA-8090-167499AAA9D8}"/>
              </a:ext>
            </a:extLst>
          </p:cNvPr>
          <p:cNvGrpSpPr/>
          <p:nvPr/>
        </p:nvGrpSpPr>
        <p:grpSpPr>
          <a:xfrm>
            <a:off x="4685530" y="1760219"/>
            <a:ext cx="2311383" cy="1815083"/>
            <a:chOff x="3946232" y="1577341"/>
            <a:chExt cx="2311383" cy="1815083"/>
          </a:xfrm>
        </p:grpSpPr>
        <p:sp>
          <p:nvSpPr>
            <p:cNvPr id="15" name="Shape 13">
              <a:extLst>
                <a:ext uri="{FF2B5EF4-FFF2-40B4-BE49-F238E27FC236}">
                  <a16:creationId xmlns:a16="http://schemas.microsoft.com/office/drawing/2014/main" id="{A3B87A53-F837-7178-A137-48291117605F}"/>
                </a:ext>
              </a:extLst>
            </p:cNvPr>
            <p:cNvSpPr/>
            <p:nvPr/>
          </p:nvSpPr>
          <p:spPr>
            <a:xfrm>
              <a:off x="5105470" y="2514600"/>
              <a:ext cx="0" cy="777240"/>
            </a:xfrm>
            <a:prstGeom prst="line">
              <a:avLst/>
            </a:prstGeom>
            <a:noFill/>
            <a:ln w="19050">
              <a:solidFill>
                <a:srgbClr val="D8CCE8"/>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4" name="Shape 12">
              <a:extLst>
                <a:ext uri="{FF2B5EF4-FFF2-40B4-BE49-F238E27FC236}">
                  <a16:creationId xmlns:a16="http://schemas.microsoft.com/office/drawing/2014/main" id="{94E4F757-0391-7184-ECE0-C5AD724DCB1C}"/>
                </a:ext>
              </a:extLst>
            </p:cNvPr>
            <p:cNvSpPr/>
            <p:nvPr/>
          </p:nvSpPr>
          <p:spPr>
            <a:xfrm>
              <a:off x="5004886" y="3191256"/>
              <a:ext cx="201168" cy="201168"/>
            </a:xfrm>
            <a:prstGeom prst="ellipse">
              <a:avLst/>
            </a:prstGeom>
            <a:solidFill>
              <a:srgbClr val="01DDB9"/>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6" name="Text 14">
              <a:extLst>
                <a:ext uri="{FF2B5EF4-FFF2-40B4-BE49-F238E27FC236}">
                  <a16:creationId xmlns:a16="http://schemas.microsoft.com/office/drawing/2014/main" id="{B53D4BFC-0D59-8BC2-1AF5-95A90E65BF6E}"/>
                </a:ext>
              </a:extLst>
            </p:cNvPr>
            <p:cNvSpPr/>
            <p:nvPr/>
          </p:nvSpPr>
          <p:spPr>
            <a:xfrm>
              <a:off x="4372219" y="1577341"/>
              <a:ext cx="1459408"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1DDB9"/>
                  </a:solidFill>
                  <a:effectLst/>
                  <a:uLnTx/>
                  <a:uFillTx/>
                  <a:latin typeface="Archivo" pitchFamily="2" charset="0"/>
                  <a:ea typeface="Calibri" pitchFamily="34" charset="-122"/>
                  <a:cs typeface="Archivo" pitchFamily="2" charset="0"/>
                </a:rPr>
                <a:t>19 JANV. 2027</a:t>
              </a:r>
              <a:endParaRPr kumimoji="0" lang="en-US" sz="1400" b="0" i="0" u="none" strike="noStrike" kern="1200" cap="none" spc="0" normalizeH="0" baseline="0" noProof="0">
                <a:ln>
                  <a:noFill/>
                </a:ln>
                <a:solidFill>
                  <a:srgbClr val="01DDB9"/>
                </a:solidFill>
                <a:effectLst/>
                <a:uLnTx/>
                <a:uFillTx/>
                <a:latin typeface="Archivo" pitchFamily="2" charset="0"/>
                <a:ea typeface="+mn-ea"/>
                <a:cs typeface="Archivo" pitchFamily="2" charset="0"/>
              </a:endParaRPr>
            </a:p>
          </p:txBody>
        </p:sp>
        <p:sp>
          <p:nvSpPr>
            <p:cNvPr id="17" name="Text 15">
              <a:extLst>
                <a:ext uri="{FF2B5EF4-FFF2-40B4-BE49-F238E27FC236}">
                  <a16:creationId xmlns:a16="http://schemas.microsoft.com/office/drawing/2014/main" id="{FA100B9D-0B08-91E6-FDF1-8752FD5ADC76}"/>
                </a:ext>
              </a:extLst>
            </p:cNvPr>
            <p:cNvSpPr/>
            <p:nvPr/>
          </p:nvSpPr>
          <p:spPr>
            <a:xfrm>
              <a:off x="3946232" y="1943101"/>
              <a:ext cx="2311383" cy="502917"/>
            </a:xfrm>
            <a:prstGeom prst="rect">
              <a:avLst/>
            </a:prstGeom>
            <a:noFill/>
            <a:ln/>
          </p:spPr>
          <p:txBody>
            <a:bodyPr wrap="square" lIns="0" tIns="0" rIns="0" b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Comité de selection </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a:t>
              </a:r>
              <a:r>
                <a:rPr kumimoji="0" lang="en-US" sz="1200" b="0" i="0" u="none" strike="noStrike" kern="1200" cap="none" spc="0" normalizeH="0" baseline="0" noProof="0" err="1">
                  <a:ln>
                    <a:noFill/>
                  </a:ln>
                  <a:solidFill>
                    <a:srgbClr val="2A123D"/>
                  </a:solidFill>
                  <a:effectLst/>
                  <a:uLnTx/>
                  <a:uFillTx/>
                  <a:latin typeface="Archivo" pitchFamily="2" charset="0"/>
                  <a:ea typeface="Calibri" pitchFamily="34" charset="-122"/>
                  <a:cs typeface="Archivo" pitchFamily="2" charset="0"/>
                </a:rPr>
                <a:t>en</a:t>
              </a: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 </a:t>
              </a:r>
              <a:r>
                <a:rPr kumimoji="0" lang="en-US" sz="1200" b="0" i="0" u="none" strike="noStrike" kern="1200" cap="none" spc="0" normalizeH="0" baseline="0" noProof="0" err="1">
                  <a:ln>
                    <a:noFill/>
                  </a:ln>
                  <a:solidFill>
                    <a:srgbClr val="2A123D"/>
                  </a:solidFill>
                  <a:effectLst/>
                  <a:uLnTx/>
                  <a:uFillTx/>
                  <a:latin typeface="Archivo" pitchFamily="2" charset="0"/>
                  <a:ea typeface="Calibri" pitchFamily="34" charset="-122"/>
                  <a:cs typeface="Archivo" pitchFamily="2" charset="0"/>
                </a:rPr>
                <a:t>présentiel</a:t>
              </a: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 </a:t>
              </a:r>
              <a:b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b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des projets lauréats</a:t>
              </a:r>
              <a:endParaRPr kumimoji="0" lang="en-US" sz="12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grpSp>
        <p:nvGrpSpPr>
          <p:cNvPr id="33" name="Groupe 32">
            <a:extLst>
              <a:ext uri="{FF2B5EF4-FFF2-40B4-BE49-F238E27FC236}">
                <a16:creationId xmlns:a16="http://schemas.microsoft.com/office/drawing/2014/main" id="{3EDCED98-5693-5A77-CD93-10F75B16D89A}"/>
              </a:ext>
            </a:extLst>
          </p:cNvPr>
          <p:cNvGrpSpPr/>
          <p:nvPr/>
        </p:nvGrpSpPr>
        <p:grpSpPr>
          <a:xfrm>
            <a:off x="7104593" y="3374134"/>
            <a:ext cx="2103120" cy="1792224"/>
            <a:chOff x="6434472" y="3191256"/>
            <a:chExt cx="2103120" cy="1792224"/>
          </a:xfrm>
        </p:grpSpPr>
        <p:sp>
          <p:nvSpPr>
            <p:cNvPr id="19" name="Shape 17">
              <a:extLst>
                <a:ext uri="{FF2B5EF4-FFF2-40B4-BE49-F238E27FC236}">
                  <a16:creationId xmlns:a16="http://schemas.microsoft.com/office/drawing/2014/main" id="{83671049-9528-6C3A-B299-F1B8F2F05209}"/>
                </a:ext>
              </a:extLst>
            </p:cNvPr>
            <p:cNvSpPr/>
            <p:nvPr/>
          </p:nvSpPr>
          <p:spPr>
            <a:xfrm>
              <a:off x="7486032" y="3392424"/>
              <a:ext cx="0" cy="777240"/>
            </a:xfrm>
            <a:prstGeom prst="line">
              <a:avLst/>
            </a:prstGeom>
            <a:noFill/>
            <a:ln w="19050">
              <a:solidFill>
                <a:srgbClr val="D8CCE8"/>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18" name="Shape 16">
              <a:extLst>
                <a:ext uri="{FF2B5EF4-FFF2-40B4-BE49-F238E27FC236}">
                  <a16:creationId xmlns:a16="http://schemas.microsoft.com/office/drawing/2014/main" id="{9E6D0923-D14B-7FA4-0797-6895B54C4C4D}"/>
                </a:ext>
              </a:extLst>
            </p:cNvPr>
            <p:cNvSpPr/>
            <p:nvPr/>
          </p:nvSpPr>
          <p:spPr>
            <a:xfrm>
              <a:off x="7385448" y="3191256"/>
              <a:ext cx="201168" cy="201168"/>
            </a:xfrm>
            <a:prstGeom prst="ellipse">
              <a:avLst/>
            </a:prstGeom>
            <a:solidFill>
              <a:srgbClr val="01DDB9"/>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20" name="Text 18">
              <a:extLst>
                <a:ext uri="{FF2B5EF4-FFF2-40B4-BE49-F238E27FC236}">
                  <a16:creationId xmlns:a16="http://schemas.microsoft.com/office/drawing/2014/main" id="{15953E6E-DEDC-332B-4B68-BF72C255B900}"/>
                </a:ext>
              </a:extLst>
            </p:cNvPr>
            <p:cNvSpPr/>
            <p:nvPr/>
          </p:nvSpPr>
          <p:spPr>
            <a:xfrm>
              <a:off x="6434472" y="4206240"/>
              <a:ext cx="210312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1DDB9"/>
                  </a:solidFill>
                  <a:effectLst/>
                  <a:uLnTx/>
                  <a:uFillTx/>
                  <a:latin typeface="Archivo" pitchFamily="2" charset="0"/>
                  <a:ea typeface="Calibri" pitchFamily="34" charset="-122"/>
                  <a:cs typeface="Archivo" pitchFamily="2" charset="0"/>
                </a:rPr>
                <a:t>FÉV. – JUIL. 2027</a:t>
              </a:r>
              <a:endParaRPr kumimoji="0" lang="en-US" sz="1400" b="0" i="0" u="none" strike="noStrike" kern="1200" cap="none" spc="0" normalizeH="0" baseline="0" noProof="0">
                <a:ln>
                  <a:noFill/>
                </a:ln>
                <a:solidFill>
                  <a:srgbClr val="01DDB9"/>
                </a:solidFill>
                <a:effectLst/>
                <a:uLnTx/>
                <a:uFillTx/>
                <a:latin typeface="Archivo" pitchFamily="2" charset="0"/>
                <a:ea typeface="+mn-ea"/>
                <a:cs typeface="Archivo" pitchFamily="2" charset="0"/>
              </a:endParaRPr>
            </a:p>
          </p:txBody>
        </p:sp>
        <p:sp>
          <p:nvSpPr>
            <p:cNvPr id="21" name="Text 19">
              <a:extLst>
                <a:ext uri="{FF2B5EF4-FFF2-40B4-BE49-F238E27FC236}">
                  <a16:creationId xmlns:a16="http://schemas.microsoft.com/office/drawing/2014/main" id="{2773D28C-4DAD-BB35-42A4-3D07DB54437C}"/>
                </a:ext>
              </a:extLst>
            </p:cNvPr>
            <p:cNvSpPr/>
            <p:nvPr/>
          </p:nvSpPr>
          <p:spPr>
            <a:xfrm>
              <a:off x="6434472" y="4507992"/>
              <a:ext cx="2103120" cy="475488"/>
            </a:xfrm>
            <a:prstGeom prst="rect">
              <a:avLst/>
            </a:prstGeom>
            <a:noFill/>
            <a:ln/>
          </p:spPr>
          <p:txBody>
            <a:bodyPr wrap="square" lIns="0" tIns="0" rIns="0" b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Ateliers collectifs et coaching personnalisé</a:t>
              </a:r>
              <a:endParaRPr kumimoji="0" lang="en-US" sz="12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grpSp>
        <p:nvGrpSpPr>
          <p:cNvPr id="34" name="Groupe 33">
            <a:extLst>
              <a:ext uri="{FF2B5EF4-FFF2-40B4-BE49-F238E27FC236}">
                <a16:creationId xmlns:a16="http://schemas.microsoft.com/office/drawing/2014/main" id="{4474814C-96FD-3FF8-27EB-C1726148E210}"/>
              </a:ext>
            </a:extLst>
          </p:cNvPr>
          <p:cNvGrpSpPr/>
          <p:nvPr/>
        </p:nvGrpSpPr>
        <p:grpSpPr>
          <a:xfrm>
            <a:off x="9315393" y="2057398"/>
            <a:ext cx="2103120" cy="1517904"/>
            <a:chOff x="9699498" y="1874520"/>
            <a:chExt cx="2103120" cy="1517904"/>
          </a:xfrm>
        </p:grpSpPr>
        <p:sp>
          <p:nvSpPr>
            <p:cNvPr id="23" name="Shape 21">
              <a:extLst>
                <a:ext uri="{FF2B5EF4-FFF2-40B4-BE49-F238E27FC236}">
                  <a16:creationId xmlns:a16="http://schemas.microsoft.com/office/drawing/2014/main" id="{3474927C-D5AE-E95F-4803-B24182338BC8}"/>
                </a:ext>
              </a:extLst>
            </p:cNvPr>
            <p:cNvSpPr/>
            <p:nvPr/>
          </p:nvSpPr>
          <p:spPr>
            <a:xfrm>
              <a:off x="10751058" y="2514600"/>
              <a:ext cx="0" cy="777240"/>
            </a:xfrm>
            <a:prstGeom prst="line">
              <a:avLst/>
            </a:prstGeom>
            <a:noFill/>
            <a:ln w="19050">
              <a:solidFill>
                <a:srgbClr val="D8CCE8"/>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22" name="Shape 20">
              <a:extLst>
                <a:ext uri="{FF2B5EF4-FFF2-40B4-BE49-F238E27FC236}">
                  <a16:creationId xmlns:a16="http://schemas.microsoft.com/office/drawing/2014/main" id="{839FF7FC-E765-C3F1-4E64-7BA240CE898C}"/>
                </a:ext>
              </a:extLst>
            </p:cNvPr>
            <p:cNvSpPr/>
            <p:nvPr/>
          </p:nvSpPr>
          <p:spPr>
            <a:xfrm>
              <a:off x="10650474" y="3191256"/>
              <a:ext cx="201168" cy="201168"/>
            </a:xfrm>
            <a:prstGeom prst="ellipse">
              <a:avLst/>
            </a:prstGeom>
            <a:solidFill>
              <a:srgbClr val="01DDB9"/>
            </a:solidFill>
            <a:ln w="254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
          <p:nvSpPr>
            <p:cNvPr id="24" name="Text 22">
              <a:extLst>
                <a:ext uri="{FF2B5EF4-FFF2-40B4-BE49-F238E27FC236}">
                  <a16:creationId xmlns:a16="http://schemas.microsoft.com/office/drawing/2014/main" id="{F9B89533-9C34-8A13-1D41-032670961629}"/>
                </a:ext>
              </a:extLst>
            </p:cNvPr>
            <p:cNvSpPr/>
            <p:nvPr/>
          </p:nvSpPr>
          <p:spPr>
            <a:xfrm>
              <a:off x="9699498" y="1874520"/>
              <a:ext cx="210312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1DDB9"/>
                  </a:solidFill>
                  <a:effectLst/>
                  <a:uLnTx/>
                  <a:uFillTx/>
                  <a:latin typeface="Archivo" pitchFamily="2" charset="0"/>
                  <a:ea typeface="Calibri" pitchFamily="34" charset="-122"/>
                  <a:cs typeface="Archivo" pitchFamily="2" charset="0"/>
                </a:rPr>
                <a:t>DÉBUT JUIL. 2027</a:t>
              </a:r>
              <a:endParaRPr kumimoji="0" lang="en-US" sz="1400" b="0" i="0" u="none" strike="noStrike" kern="1200" cap="none" spc="0" normalizeH="0" baseline="0" noProof="0">
                <a:ln>
                  <a:noFill/>
                </a:ln>
                <a:solidFill>
                  <a:srgbClr val="01DDB9"/>
                </a:solidFill>
                <a:effectLst/>
                <a:uLnTx/>
                <a:uFillTx/>
                <a:latin typeface="Archivo" pitchFamily="2" charset="0"/>
                <a:ea typeface="+mn-ea"/>
                <a:cs typeface="Archivo" pitchFamily="2" charset="0"/>
              </a:endParaRPr>
            </a:p>
          </p:txBody>
        </p:sp>
        <p:sp>
          <p:nvSpPr>
            <p:cNvPr id="25" name="Text 23">
              <a:extLst>
                <a:ext uri="{FF2B5EF4-FFF2-40B4-BE49-F238E27FC236}">
                  <a16:creationId xmlns:a16="http://schemas.microsoft.com/office/drawing/2014/main" id="{A63C24E9-81CE-6AF2-2A98-D642FB058AB8}"/>
                </a:ext>
              </a:extLst>
            </p:cNvPr>
            <p:cNvSpPr/>
            <p:nvPr/>
          </p:nvSpPr>
          <p:spPr>
            <a:xfrm>
              <a:off x="10261854" y="2125980"/>
              <a:ext cx="978407" cy="320040"/>
            </a:xfrm>
            <a:prstGeom prst="rect">
              <a:avLst/>
            </a:prstGeom>
            <a:noFill/>
            <a:ln/>
          </p:spPr>
          <p:txBody>
            <a:bodyPr wrap="square" lIns="0" tIns="0" rIns="0" bIns="0" rtlCol="0" anchor="ct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A123D"/>
                  </a:solidFill>
                  <a:effectLst/>
                  <a:uLnTx/>
                  <a:uFillTx/>
                  <a:latin typeface="Archivo" pitchFamily="2" charset="0"/>
                  <a:ea typeface="Calibri" pitchFamily="34" charset="-122"/>
                  <a:cs typeface="Archivo" pitchFamily="2" charset="0"/>
                </a:rPr>
                <a:t>Comité final</a:t>
              </a:r>
              <a:endParaRPr kumimoji="0" lang="en-US" sz="12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grpSp>
      <p:sp>
        <p:nvSpPr>
          <p:cNvPr id="30" name="Text 26">
            <a:extLst>
              <a:ext uri="{FF2B5EF4-FFF2-40B4-BE49-F238E27FC236}">
                <a16:creationId xmlns:a16="http://schemas.microsoft.com/office/drawing/2014/main" id="{35761A47-CE92-987D-3C70-982C435BD699}"/>
              </a:ext>
            </a:extLst>
          </p:cNvPr>
          <p:cNvSpPr/>
          <p:nvPr/>
        </p:nvSpPr>
        <p:spPr>
          <a:xfrm>
            <a:off x="11750040" y="6510528"/>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8A8096"/>
                </a:solidFill>
                <a:effectLst/>
                <a:uLnTx/>
                <a:uFillTx/>
                <a:latin typeface="Archivo" pitchFamily="2" charset="0"/>
                <a:ea typeface="Calibri" pitchFamily="34" charset="-122"/>
                <a:cs typeface="Archivo" pitchFamily="2" charset="0"/>
              </a:rPr>
              <a:t>9</a:t>
            </a:r>
            <a:endParaRPr kumimoji="0" lang="en-US" sz="9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pic>
        <p:nvPicPr>
          <p:cNvPr id="39" name="Image 0" descr="/home/claude/eclore_deck/Logo_Eclore_principal_PNG.png">
            <a:extLst>
              <a:ext uri="{FF2B5EF4-FFF2-40B4-BE49-F238E27FC236}">
                <a16:creationId xmlns:a16="http://schemas.microsoft.com/office/drawing/2014/main" id="{CB84802F-4FBF-D72E-3B45-DCB1A3D51E12}"/>
              </a:ext>
            </a:extLst>
          </p:cNvPr>
          <p:cNvPicPr>
            <a:picLocks noChangeAspect="1"/>
          </p:cNvPicPr>
          <p:nvPr/>
        </p:nvPicPr>
        <p:blipFill>
          <a:blip r:embed="rId3"/>
          <a:stretch>
            <a:fillRect/>
          </a:stretch>
        </p:blipFill>
        <p:spPr>
          <a:xfrm>
            <a:off x="10076329" y="337025"/>
            <a:ext cx="1673712" cy="828047"/>
          </a:xfrm>
          <a:prstGeom prst="rect">
            <a:avLst/>
          </a:prstGeom>
        </p:spPr>
      </p:pic>
      <p:sp>
        <p:nvSpPr>
          <p:cNvPr id="27" name="Text 14">
            <a:extLst>
              <a:ext uri="{FF2B5EF4-FFF2-40B4-BE49-F238E27FC236}">
                <a16:creationId xmlns:a16="http://schemas.microsoft.com/office/drawing/2014/main" id="{EF72D024-891A-0880-4FDA-0317DCA3BDE3}"/>
              </a:ext>
            </a:extLst>
          </p:cNvPr>
          <p:cNvSpPr/>
          <p:nvPr/>
        </p:nvSpPr>
        <p:spPr>
          <a:xfrm>
            <a:off x="457200" y="6510528"/>
            <a:ext cx="2303929"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err="1">
                <a:ln>
                  <a:noFill/>
                </a:ln>
                <a:solidFill>
                  <a:srgbClr val="8A8096"/>
                </a:solidFill>
                <a:effectLst/>
                <a:uLnTx/>
                <a:uFillTx/>
                <a:latin typeface="Archivo" pitchFamily="2" charset="0"/>
                <a:ea typeface="Calibri" pitchFamily="34" charset="-122"/>
                <a:cs typeface="Archivo" pitchFamily="2" charset="0"/>
              </a:rPr>
              <a:t>Éclore</a:t>
            </a:r>
            <a:r>
              <a:rPr kumimoji="0" lang="en-US" sz="900" b="0" i="0" u="none" strike="noStrike" kern="1200" cap="none" spc="0" normalizeH="0" baseline="0" noProof="0">
                <a:ln>
                  <a:noFill/>
                </a:ln>
                <a:solidFill>
                  <a:srgbClr val="8A8096"/>
                </a:solidFill>
                <a:effectLst/>
                <a:uLnTx/>
                <a:uFillTx/>
                <a:latin typeface="Archivo" pitchFamily="2" charset="0"/>
                <a:ea typeface="Calibri" pitchFamily="34" charset="-122"/>
                <a:cs typeface="Archivo" pitchFamily="2" charset="0"/>
              </a:rPr>
              <a:t> - </a:t>
            </a:r>
            <a:r>
              <a:rPr kumimoji="0" lang="en-US" sz="900" b="0" i="0" u="none" strike="noStrike" kern="1200" cap="none" spc="0" normalizeH="0" baseline="0" noProof="0" err="1">
                <a:ln>
                  <a:noFill/>
                </a:ln>
                <a:solidFill>
                  <a:srgbClr val="8A8096"/>
                </a:solidFill>
                <a:effectLst/>
                <a:uLnTx/>
                <a:uFillTx/>
                <a:latin typeface="Archivo" pitchFamily="2" charset="0"/>
                <a:ea typeface="Calibri" pitchFamily="34" charset="-122"/>
                <a:cs typeface="Archivo" pitchFamily="2" charset="0"/>
              </a:rPr>
              <a:t>L’autre</a:t>
            </a:r>
            <a:r>
              <a:rPr kumimoji="0" lang="en-US" sz="900" b="0" i="0" u="none" strike="noStrike" kern="1200" cap="none" spc="0" normalizeH="0" baseline="0" noProof="0">
                <a:ln>
                  <a:noFill/>
                </a:ln>
                <a:solidFill>
                  <a:srgbClr val="8A8096"/>
                </a:solidFill>
                <a:effectLst/>
                <a:uLnTx/>
                <a:uFillTx/>
                <a:latin typeface="Archivo" pitchFamily="2" charset="0"/>
                <a:ea typeface="Calibri" pitchFamily="34" charset="-122"/>
                <a:cs typeface="Archivo" pitchFamily="2" charset="0"/>
              </a:rPr>
              <a:t> Factory by </a:t>
            </a:r>
            <a:r>
              <a:rPr kumimoji="0" lang="en-US" sz="900" b="0" i="0" u="none" strike="noStrike" kern="1200" cap="none" spc="0" normalizeH="0" baseline="0" noProof="0" err="1">
                <a:ln>
                  <a:noFill/>
                </a:ln>
                <a:solidFill>
                  <a:srgbClr val="8A8096"/>
                </a:solidFill>
                <a:effectLst/>
                <a:uLnTx/>
                <a:uFillTx/>
                <a:latin typeface="Archivo" pitchFamily="2" charset="0"/>
                <a:ea typeface="Calibri" pitchFamily="34" charset="-122"/>
                <a:cs typeface="Archivo" pitchFamily="2" charset="0"/>
              </a:rPr>
              <a:t>Atlanpole</a:t>
            </a:r>
            <a:endParaRPr kumimoji="0" lang="en-US" sz="900" b="0" i="0" u="none" strike="noStrike" kern="1200" cap="none" spc="0" normalizeH="0" baseline="0" noProof="0">
              <a:ln>
                <a:noFill/>
              </a:ln>
              <a:solidFill>
                <a:srgbClr val="2A123D"/>
              </a:solidFill>
              <a:effectLst/>
              <a:uLnTx/>
              <a:uFillTx/>
              <a:latin typeface="Archivo" pitchFamily="2" charset="0"/>
              <a:ea typeface="+mn-ea"/>
              <a:cs typeface="Archivo" pitchFamily="2" charset="0"/>
            </a:endParaRPr>
          </a:p>
        </p:txBody>
      </p:sp>
    </p:spTree>
    <p:extLst>
      <p:ext uri="{BB962C8B-B14F-4D97-AF65-F5344CB8AC3E}">
        <p14:creationId xmlns:p14="http://schemas.microsoft.com/office/powerpoint/2010/main" val="583454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961187C6-339E-1C95-2D31-08CB347C9370}"/>
              </a:ext>
            </a:extLst>
          </p:cNvPr>
          <p:cNvSpPr>
            <a:spLocks noGrp="1"/>
          </p:cNvSpPr>
          <p:nvPr>
            <p:ph type="title"/>
          </p:nvPr>
        </p:nvSpPr>
        <p:spPr>
          <a:xfrm>
            <a:off x="457199" y="988180"/>
            <a:ext cx="8164287" cy="601254"/>
          </a:xfrm>
        </p:spPr>
        <p:txBody>
          <a:bodyPr/>
          <a:lstStyle/>
          <a:p>
            <a:r>
              <a:rPr lang="fr-FR"/>
              <a:t>6 à 8 projets lauréats</a:t>
            </a:r>
          </a:p>
        </p:txBody>
      </p:sp>
      <p:sp>
        <p:nvSpPr>
          <p:cNvPr id="10" name="Espace réservé du contenu 9">
            <a:extLst>
              <a:ext uri="{FF2B5EF4-FFF2-40B4-BE49-F238E27FC236}">
                <a16:creationId xmlns:a16="http://schemas.microsoft.com/office/drawing/2014/main" id="{153660E5-8CC2-1F26-2910-F780641402E3}"/>
              </a:ext>
            </a:extLst>
          </p:cNvPr>
          <p:cNvSpPr>
            <a:spLocks noGrp="1"/>
          </p:cNvSpPr>
          <p:nvPr>
            <p:ph sz="quarter" idx="12"/>
          </p:nvPr>
        </p:nvSpPr>
        <p:spPr>
          <a:xfrm>
            <a:off x="336614" y="395474"/>
            <a:ext cx="3219386" cy="485300"/>
          </a:xfrm>
        </p:spPr>
        <p:txBody>
          <a:bodyPr/>
          <a:lstStyle/>
          <a:p>
            <a:r>
              <a:rPr lang="fr-FR"/>
              <a:t>La sélection des candidats</a:t>
            </a:r>
          </a:p>
        </p:txBody>
      </p:sp>
      <p:sp>
        <p:nvSpPr>
          <p:cNvPr id="11" name="Espace réservé du texte 10">
            <a:extLst>
              <a:ext uri="{FF2B5EF4-FFF2-40B4-BE49-F238E27FC236}">
                <a16:creationId xmlns:a16="http://schemas.microsoft.com/office/drawing/2014/main" id="{DD1A3D78-266C-B2D7-20E0-CD3C372550E6}"/>
              </a:ext>
            </a:extLst>
          </p:cNvPr>
          <p:cNvSpPr>
            <a:spLocks noGrp="1"/>
          </p:cNvSpPr>
          <p:nvPr>
            <p:ph type="body" sz="quarter" idx="15"/>
          </p:nvPr>
        </p:nvSpPr>
        <p:spPr>
          <a:xfrm>
            <a:off x="457198" y="1878120"/>
            <a:ext cx="10968040" cy="4343065"/>
          </a:xfrm>
        </p:spPr>
        <p:txBody>
          <a:bodyPr/>
          <a:lstStyle/>
          <a:p>
            <a:r>
              <a:rPr lang="fr-FR"/>
              <a:t>Une pré-sélection sera réalisée mi-décembre 2026 sur </a:t>
            </a:r>
            <a:r>
              <a:rPr lang="fr-FR" b="1">
                <a:solidFill>
                  <a:srgbClr val="01DDB9"/>
                </a:solidFill>
              </a:rPr>
              <a:t>la base de ce document et du formulaire </a:t>
            </a:r>
            <a:r>
              <a:rPr lang="fr-FR"/>
              <a:t>que vous aurez complété</a:t>
            </a:r>
          </a:p>
          <a:p>
            <a:pPr marL="0" indent="0">
              <a:buNone/>
            </a:pPr>
            <a:endParaRPr lang="fr-FR"/>
          </a:p>
          <a:p>
            <a:r>
              <a:rPr lang="fr-FR"/>
              <a:t>Les candidatures sont acceptées </a:t>
            </a:r>
            <a:r>
              <a:rPr lang="fr-FR" b="1">
                <a:solidFill>
                  <a:srgbClr val="01DDB9"/>
                </a:solidFill>
              </a:rPr>
              <a:t>jusqu’au 10 décembre 2026 </a:t>
            </a:r>
            <a:r>
              <a:rPr lang="fr-FR" sz="1400" i="1"/>
              <a:t>(dossier complet transmis uniquement en ligne)</a:t>
            </a:r>
          </a:p>
          <a:p>
            <a:pPr marL="0" indent="0">
              <a:buNone/>
            </a:pPr>
            <a:endParaRPr lang="fr-FR"/>
          </a:p>
          <a:p>
            <a:r>
              <a:rPr lang="fr-FR"/>
              <a:t>Pour vous aider à préparer votre candidature, vous pouvez assister au webinaire d’informations prévu le </a:t>
            </a:r>
            <a:r>
              <a:rPr lang="fr-FR" b="1">
                <a:solidFill>
                  <a:srgbClr val="01DDB9"/>
                </a:solidFill>
              </a:rPr>
              <a:t>mercredi 4 novembre de 12h à 13h </a:t>
            </a:r>
            <a:r>
              <a:rPr lang="fr-FR"/>
              <a:t>– </a:t>
            </a:r>
            <a:r>
              <a:rPr lang="fr-FR">
                <a:hlinkClick r:id="rId2"/>
              </a:rPr>
              <a:t>inscription ICI </a:t>
            </a:r>
            <a:endParaRPr lang="fr-FR"/>
          </a:p>
          <a:p>
            <a:pPr marL="0" indent="0">
              <a:buNone/>
            </a:pPr>
            <a:endParaRPr lang="fr-FR"/>
          </a:p>
          <a:p>
            <a:r>
              <a:rPr lang="fr-FR"/>
              <a:t>La promo #1 d’</a:t>
            </a:r>
            <a:r>
              <a:rPr lang="fr-FR" b="1">
                <a:solidFill>
                  <a:srgbClr val="01DDB9"/>
                </a:solidFill>
              </a:rPr>
              <a:t>Éclore débutera le 11 février 2027 </a:t>
            </a:r>
            <a:r>
              <a:rPr lang="fr-FR" sz="1400" i="1"/>
              <a:t>(date provisoire – sous réserve d’un nombre suffisant de projets) </a:t>
            </a:r>
            <a:r>
              <a:rPr lang="fr-FR"/>
              <a:t>par une après-midi complète d’atelier en présentiel à Nantes</a:t>
            </a:r>
            <a:r>
              <a:rPr lang="fr-FR" sz="1400"/>
              <a:t> (</a:t>
            </a:r>
            <a:r>
              <a:rPr lang="fr-FR" sz="1400" i="1"/>
              <a:t>inclus un </a:t>
            </a:r>
            <a:r>
              <a:rPr lang="fr-FR" sz="1400" i="1" err="1"/>
              <a:t>afterwork</a:t>
            </a:r>
            <a:r>
              <a:rPr lang="fr-FR" sz="1400" i="1"/>
              <a:t> pour présenter les projets lauréats aux partenaires et intervenants du programme</a:t>
            </a:r>
            <a:r>
              <a:rPr lang="fr-FR" sz="1400"/>
              <a:t>)</a:t>
            </a:r>
          </a:p>
          <a:p>
            <a:endParaRPr lang="fr-FR"/>
          </a:p>
          <a:p>
            <a:r>
              <a:rPr lang="fr-FR"/>
              <a:t>Si vous avez des questions, contactez </a:t>
            </a:r>
            <a:r>
              <a:rPr lang="fr-FR" b="1">
                <a:solidFill>
                  <a:srgbClr val="01DDB9"/>
                </a:solidFill>
              </a:rPr>
              <a:t>Julie LEFEBVRE</a:t>
            </a:r>
            <a:r>
              <a:rPr lang="fr-FR"/>
              <a:t>, coordinatrice des programmes de </a:t>
            </a:r>
            <a:r>
              <a:rPr lang="fr-FR" err="1"/>
              <a:t>pré-incubation</a:t>
            </a:r>
            <a:r>
              <a:rPr lang="fr-FR"/>
              <a:t>, par téléphone 02.40.25.30.31 ou par e-mail à </a:t>
            </a:r>
            <a:r>
              <a:rPr lang="fr-FR">
                <a:hlinkClick r:id="rId3"/>
              </a:rPr>
              <a:t>lefebvre@atlanpole.fr</a:t>
            </a:r>
            <a:r>
              <a:rPr lang="fr-FR"/>
              <a:t> </a:t>
            </a:r>
          </a:p>
        </p:txBody>
      </p:sp>
      <p:sp>
        <p:nvSpPr>
          <p:cNvPr id="9" name="Espace réservé du contenu 8">
            <a:extLst>
              <a:ext uri="{FF2B5EF4-FFF2-40B4-BE49-F238E27FC236}">
                <a16:creationId xmlns:a16="http://schemas.microsoft.com/office/drawing/2014/main" id="{67E079A7-D563-8EDA-1EF5-C60841337D22}"/>
              </a:ext>
            </a:extLst>
          </p:cNvPr>
          <p:cNvSpPr>
            <a:spLocks noGrp="1"/>
          </p:cNvSpPr>
          <p:nvPr>
            <p:ph sz="quarter" idx="11"/>
          </p:nvPr>
        </p:nvSpPr>
        <p:spPr/>
        <p:txBody>
          <a:bodyPr/>
          <a:lstStyle/>
          <a:p>
            <a:fld id="{2F260C4D-F6DF-4E8C-9226-92196A18EDE4}" type="slidenum">
              <a:rPr lang="fr-FR" smtClean="0"/>
              <a:t>4</a:t>
            </a:fld>
            <a:endParaRPr lang="fr-FR"/>
          </a:p>
        </p:txBody>
      </p:sp>
    </p:spTree>
    <p:extLst>
      <p:ext uri="{BB962C8B-B14F-4D97-AF65-F5344CB8AC3E}">
        <p14:creationId xmlns:p14="http://schemas.microsoft.com/office/powerpoint/2010/main" val="1134735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C6666580-A5CD-8CDB-C706-1692D5E97713}"/>
              </a:ext>
            </a:extLst>
          </p:cNvPr>
          <p:cNvSpPr>
            <a:spLocks noGrp="1"/>
          </p:cNvSpPr>
          <p:nvPr>
            <p:ph type="title"/>
          </p:nvPr>
        </p:nvSpPr>
        <p:spPr/>
        <p:txBody>
          <a:bodyPr/>
          <a:lstStyle/>
          <a:p>
            <a:r>
              <a:rPr lang="fr-FR"/>
              <a:t>10 slides pour nous convaincre !</a:t>
            </a:r>
          </a:p>
        </p:txBody>
      </p:sp>
      <p:sp>
        <p:nvSpPr>
          <p:cNvPr id="10" name="Espace réservé du contenu 9">
            <a:extLst>
              <a:ext uri="{FF2B5EF4-FFF2-40B4-BE49-F238E27FC236}">
                <a16:creationId xmlns:a16="http://schemas.microsoft.com/office/drawing/2014/main" id="{43EFB863-C8A8-A79D-487A-B2D31C2EE038}"/>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37CF53BB-5486-EF59-9EA2-95DB578031DD}"/>
              </a:ext>
            </a:extLst>
          </p:cNvPr>
          <p:cNvSpPr>
            <a:spLocks noGrp="1"/>
          </p:cNvSpPr>
          <p:nvPr>
            <p:ph type="body" sz="quarter" idx="15"/>
          </p:nvPr>
        </p:nvSpPr>
        <p:spPr>
          <a:xfrm>
            <a:off x="457198" y="1878121"/>
            <a:ext cx="10968039" cy="4163450"/>
          </a:xfrm>
        </p:spPr>
        <p:txBody>
          <a:bodyPr lIns="91440" tIns="45720" rIns="91440" bIns="45720" anchor="t"/>
          <a:lstStyle/>
          <a:p>
            <a:r>
              <a:rPr lang="fr-FR"/>
              <a:t>Une pré-sélection sera effectuée sur la base de cette présentation écrite. </a:t>
            </a:r>
            <a:r>
              <a:rPr lang="fr-FR" b="1">
                <a:solidFill>
                  <a:srgbClr val="01DDB9"/>
                </a:solidFill>
              </a:rPr>
              <a:t>Veillez à être précis et à exprimer clairement vos propos </a:t>
            </a:r>
            <a:r>
              <a:rPr lang="fr-FR"/>
              <a:t>éventuellement illustrés par des schémas ou photos (</a:t>
            </a:r>
            <a:r>
              <a:rPr lang="fr-FR" b="1" u="sng"/>
              <a:t>évitez les vidéos qui seraient trop lourdes</a:t>
            </a:r>
            <a:r>
              <a:rPr lang="fr-FR" b="1"/>
              <a:t> </a:t>
            </a:r>
            <a:r>
              <a:rPr lang="fr-FR"/>
              <a:t>pour assurer le transfert en ligne du support). </a:t>
            </a:r>
          </a:p>
          <a:p>
            <a:pPr marL="0" indent="0">
              <a:buNone/>
            </a:pPr>
            <a:endParaRPr lang="fr-FR"/>
          </a:p>
          <a:p>
            <a:r>
              <a:rPr lang="fr-FR"/>
              <a:t>Les questions sont nombreuses, vous n’aurez probablement pas toutes les réponses au stade d’avancement actuel de votre projet. L’important est de nous communiquer le maximum d’informations pour permettre au jury de bien comprendre </a:t>
            </a:r>
            <a:r>
              <a:rPr lang="fr-FR" b="1">
                <a:solidFill>
                  <a:srgbClr val="01DDB9"/>
                </a:solidFill>
              </a:rPr>
              <a:t>votre marché, votre offre, en quoi votre solution est innovante </a:t>
            </a:r>
            <a:r>
              <a:rPr lang="fr-FR"/>
              <a:t>et pourquoi vous souhaitez être accompagné par </a:t>
            </a:r>
            <a:r>
              <a:rPr lang="fr-FR" err="1"/>
              <a:t>Atlanpole</a:t>
            </a:r>
            <a:r>
              <a:rPr lang="fr-FR"/>
              <a:t>.  </a:t>
            </a:r>
          </a:p>
          <a:p>
            <a:endParaRPr lang="fr-FR"/>
          </a:p>
          <a:p>
            <a:r>
              <a:rPr lang="fr-FR"/>
              <a:t>Si vous êtes </a:t>
            </a:r>
            <a:r>
              <a:rPr lang="fr-FR" err="1"/>
              <a:t>pré-sélectionné</a:t>
            </a:r>
            <a:r>
              <a:rPr lang="fr-FR"/>
              <a:t>, vous aurez l’opportunité de </a:t>
            </a:r>
            <a:r>
              <a:rPr lang="fr-FR" b="1">
                <a:solidFill>
                  <a:srgbClr val="01DDB9"/>
                </a:solidFill>
              </a:rPr>
              <a:t>présenter votre projet à l’oral</a:t>
            </a:r>
            <a:r>
              <a:rPr lang="fr-FR"/>
              <a:t>, en présentiel, au jury. Vous préparerez une présentation pour accompagner votre </a:t>
            </a:r>
            <a:r>
              <a:rPr lang="fr-FR" b="1">
                <a:solidFill>
                  <a:srgbClr val="01DDB9"/>
                </a:solidFill>
              </a:rPr>
              <a:t>pitch de 8 minutes</a:t>
            </a:r>
            <a:r>
              <a:rPr lang="fr-FR"/>
              <a:t>. Vous aurez 10 minutes, à la suite de votre présentation, pour échanger avec le jury et répondre à leurs questions.</a:t>
            </a:r>
          </a:p>
        </p:txBody>
      </p:sp>
      <p:sp>
        <p:nvSpPr>
          <p:cNvPr id="9" name="Espace réservé du contenu 8">
            <a:extLst>
              <a:ext uri="{FF2B5EF4-FFF2-40B4-BE49-F238E27FC236}">
                <a16:creationId xmlns:a16="http://schemas.microsoft.com/office/drawing/2014/main" id="{9BC50E98-8ED7-A17D-6C8D-AA40DF62BFB1}"/>
              </a:ext>
            </a:extLst>
          </p:cNvPr>
          <p:cNvSpPr>
            <a:spLocks noGrp="1"/>
          </p:cNvSpPr>
          <p:nvPr>
            <p:ph sz="quarter" idx="11"/>
          </p:nvPr>
        </p:nvSpPr>
        <p:spPr/>
        <p:txBody>
          <a:bodyPr/>
          <a:lstStyle/>
          <a:p>
            <a:fld id="{E12EF71E-D874-4791-B4CF-8669A1CE369D}" type="slidenum">
              <a:rPr lang="fr-FR" smtClean="0"/>
              <a:t>5</a:t>
            </a:fld>
            <a:endParaRPr lang="fr-FR"/>
          </a:p>
        </p:txBody>
      </p:sp>
    </p:spTree>
    <p:extLst>
      <p:ext uri="{BB962C8B-B14F-4D97-AF65-F5344CB8AC3E}">
        <p14:creationId xmlns:p14="http://schemas.microsoft.com/office/powerpoint/2010/main" val="1946936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pour une image  9">
            <a:extLst>
              <a:ext uri="{FF2B5EF4-FFF2-40B4-BE49-F238E27FC236}">
                <a16:creationId xmlns:a16="http://schemas.microsoft.com/office/drawing/2014/main" id="{DFBA8C6E-556C-366F-E3F2-69BC3D096940}"/>
              </a:ext>
            </a:extLst>
          </p:cNvPr>
          <p:cNvSpPr>
            <a:spLocks noGrp="1"/>
          </p:cNvSpPr>
          <p:nvPr>
            <p:ph type="pic" sz="quarter" idx="11"/>
          </p:nvPr>
        </p:nvSpPr>
        <p:spPr/>
        <p:txBody>
          <a:bodyPr/>
          <a:lstStyle/>
          <a:p>
            <a:endParaRPr lang="fr-FR"/>
          </a:p>
        </p:txBody>
      </p:sp>
      <p:sp>
        <p:nvSpPr>
          <p:cNvPr id="8" name="Titre 7">
            <a:extLst>
              <a:ext uri="{FF2B5EF4-FFF2-40B4-BE49-F238E27FC236}">
                <a16:creationId xmlns:a16="http://schemas.microsoft.com/office/drawing/2014/main" id="{4D9E281A-F46B-FB75-C7D0-D4E7F276346B}"/>
              </a:ext>
            </a:extLst>
          </p:cNvPr>
          <p:cNvSpPr>
            <a:spLocks noGrp="1"/>
          </p:cNvSpPr>
          <p:nvPr>
            <p:ph type="title"/>
          </p:nvPr>
        </p:nvSpPr>
        <p:spPr/>
        <p:txBody>
          <a:bodyPr/>
          <a:lstStyle/>
          <a:p>
            <a:r>
              <a:rPr lang="fr-FR"/>
              <a:t>NOM DU PROJET</a:t>
            </a:r>
          </a:p>
        </p:txBody>
      </p:sp>
      <p:sp>
        <p:nvSpPr>
          <p:cNvPr id="9" name="Espace réservé du texte 8">
            <a:extLst>
              <a:ext uri="{FF2B5EF4-FFF2-40B4-BE49-F238E27FC236}">
                <a16:creationId xmlns:a16="http://schemas.microsoft.com/office/drawing/2014/main" id="{307E537C-A6B7-2A33-304C-4A2E179E3BBC}"/>
              </a:ext>
            </a:extLst>
          </p:cNvPr>
          <p:cNvSpPr>
            <a:spLocks noGrp="1"/>
          </p:cNvSpPr>
          <p:nvPr>
            <p:ph type="body" sz="quarter" idx="10"/>
          </p:nvPr>
        </p:nvSpPr>
        <p:spPr>
          <a:xfrm>
            <a:off x="655638" y="3429000"/>
            <a:ext cx="5463649" cy="478778"/>
          </a:xfrm>
        </p:spPr>
        <p:txBody>
          <a:bodyPr/>
          <a:lstStyle/>
          <a:p>
            <a:r>
              <a:rPr lang="fr-FR"/>
              <a:t>Auteur(s) de la présentation – date</a:t>
            </a:r>
          </a:p>
          <a:p>
            <a:r>
              <a:rPr lang="fr-FR" sz="1400"/>
              <a:t>Insérez une photo ou un logo à droite si possible</a:t>
            </a:r>
          </a:p>
        </p:txBody>
      </p:sp>
      <p:sp>
        <p:nvSpPr>
          <p:cNvPr id="11" name="Espace réservé du contenu 10">
            <a:extLst>
              <a:ext uri="{FF2B5EF4-FFF2-40B4-BE49-F238E27FC236}">
                <a16:creationId xmlns:a16="http://schemas.microsoft.com/office/drawing/2014/main" id="{FD88C245-A35B-AA40-5AC7-169BE98FE059}"/>
              </a:ext>
            </a:extLst>
          </p:cNvPr>
          <p:cNvSpPr>
            <a:spLocks noGrp="1"/>
          </p:cNvSpPr>
          <p:nvPr>
            <p:ph sz="quarter" idx="12"/>
          </p:nvPr>
        </p:nvSpPr>
        <p:spPr/>
        <p:txBody>
          <a:bodyPr/>
          <a:lstStyle/>
          <a:p>
            <a:fld id="{3BB0F637-04DE-4A00-A688-F76104D7B219}" type="slidenum">
              <a:rPr lang="fr-FR" smtClean="0"/>
              <a:t>6</a:t>
            </a:fld>
            <a:endParaRPr lang="fr-FR"/>
          </a:p>
        </p:txBody>
      </p:sp>
    </p:spTree>
    <p:extLst>
      <p:ext uri="{BB962C8B-B14F-4D97-AF65-F5344CB8AC3E}">
        <p14:creationId xmlns:p14="http://schemas.microsoft.com/office/powerpoint/2010/main" val="915015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4A914-BF34-F370-7C19-C79F8B526920}"/>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E9C2D416-F8C2-3507-6503-7C785C229D18}"/>
              </a:ext>
            </a:extLst>
          </p:cNvPr>
          <p:cNvSpPr>
            <a:spLocks noGrp="1"/>
          </p:cNvSpPr>
          <p:nvPr>
            <p:ph type="title"/>
          </p:nvPr>
        </p:nvSpPr>
        <p:spPr/>
        <p:txBody>
          <a:bodyPr/>
          <a:lstStyle/>
          <a:p>
            <a:r>
              <a:rPr lang="fr-FR"/>
              <a:t>La mission, l’ambition de votre entreprise</a:t>
            </a:r>
          </a:p>
        </p:txBody>
      </p:sp>
      <p:sp>
        <p:nvSpPr>
          <p:cNvPr id="10" name="Espace réservé du contenu 9">
            <a:extLst>
              <a:ext uri="{FF2B5EF4-FFF2-40B4-BE49-F238E27FC236}">
                <a16:creationId xmlns:a16="http://schemas.microsoft.com/office/drawing/2014/main" id="{6B7DE9AF-634B-4496-ADF0-194A9ADDA4BA}"/>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EA5E07C4-D2E3-5EE5-6FAC-54D514B5C9CE}"/>
              </a:ext>
            </a:extLst>
          </p:cNvPr>
          <p:cNvSpPr>
            <a:spLocks noGrp="1"/>
          </p:cNvSpPr>
          <p:nvPr>
            <p:ph type="body" sz="quarter" idx="15"/>
          </p:nvPr>
        </p:nvSpPr>
        <p:spPr>
          <a:xfrm>
            <a:off x="457198" y="1878121"/>
            <a:ext cx="10968039" cy="4163450"/>
          </a:xfrm>
        </p:spPr>
        <p:txBody>
          <a:bodyPr/>
          <a:lstStyle/>
          <a:p>
            <a:r>
              <a:rPr lang="fr-FR">
                <a:latin typeface="Lato" panose="020F0502020204030203" pitchFamily="34" charset="0"/>
              </a:rPr>
              <a:t>Quelle est la mission de votre (future) entreprise ?</a:t>
            </a:r>
          </a:p>
          <a:p>
            <a:r>
              <a:rPr lang="fr-FR">
                <a:latin typeface="Lato" panose="020F0502020204030203" pitchFamily="34" charset="0"/>
              </a:rPr>
              <a:t>Quelle est l’ambition à terme de votre projet ? Dans 3 à 5 ans, comment voyez-vous votre entreprise ?</a:t>
            </a:r>
          </a:p>
        </p:txBody>
      </p:sp>
      <p:sp>
        <p:nvSpPr>
          <p:cNvPr id="9" name="Espace réservé du contenu 8">
            <a:extLst>
              <a:ext uri="{FF2B5EF4-FFF2-40B4-BE49-F238E27FC236}">
                <a16:creationId xmlns:a16="http://schemas.microsoft.com/office/drawing/2014/main" id="{0BA5748C-7852-9DFC-4D5E-8702FA0E346F}"/>
              </a:ext>
            </a:extLst>
          </p:cNvPr>
          <p:cNvSpPr>
            <a:spLocks noGrp="1"/>
          </p:cNvSpPr>
          <p:nvPr>
            <p:ph sz="quarter" idx="11"/>
          </p:nvPr>
        </p:nvSpPr>
        <p:spPr/>
        <p:txBody>
          <a:bodyPr/>
          <a:lstStyle/>
          <a:p>
            <a:fld id="{E12EF71E-D874-4791-B4CF-8669A1CE369D}" type="slidenum">
              <a:rPr lang="fr-FR" smtClean="0"/>
              <a:t>7</a:t>
            </a:fld>
            <a:endParaRPr lang="fr-FR"/>
          </a:p>
        </p:txBody>
      </p:sp>
    </p:spTree>
    <p:extLst>
      <p:ext uri="{BB962C8B-B14F-4D97-AF65-F5344CB8AC3E}">
        <p14:creationId xmlns:p14="http://schemas.microsoft.com/office/powerpoint/2010/main" val="1495350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8737B-3491-0847-32D1-EF91679207AA}"/>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A3DA0C11-8325-3FB7-8D0F-C77284EE96CE}"/>
              </a:ext>
            </a:extLst>
          </p:cNvPr>
          <p:cNvSpPr>
            <a:spLocks noGrp="1"/>
          </p:cNvSpPr>
          <p:nvPr>
            <p:ph type="title"/>
          </p:nvPr>
        </p:nvSpPr>
        <p:spPr/>
        <p:txBody>
          <a:bodyPr/>
          <a:lstStyle/>
          <a:p>
            <a:r>
              <a:rPr lang="fr-FR"/>
              <a:t>Le constat, le besoin de vos clients</a:t>
            </a:r>
          </a:p>
        </p:txBody>
      </p:sp>
      <p:sp>
        <p:nvSpPr>
          <p:cNvPr id="10" name="Espace réservé du contenu 9">
            <a:extLst>
              <a:ext uri="{FF2B5EF4-FFF2-40B4-BE49-F238E27FC236}">
                <a16:creationId xmlns:a16="http://schemas.microsoft.com/office/drawing/2014/main" id="{021A756D-DDC3-E0B1-0277-0195329EE6EF}"/>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A213D442-2E48-AC0E-50B5-9DF86680AC7C}"/>
              </a:ext>
            </a:extLst>
          </p:cNvPr>
          <p:cNvSpPr>
            <a:spLocks noGrp="1"/>
          </p:cNvSpPr>
          <p:nvPr>
            <p:ph type="body" sz="quarter" idx="15"/>
          </p:nvPr>
        </p:nvSpPr>
        <p:spPr>
          <a:xfrm>
            <a:off x="457198" y="1878121"/>
            <a:ext cx="10968039" cy="4163450"/>
          </a:xfrm>
        </p:spPr>
        <p:txBody>
          <a:bodyPr/>
          <a:lstStyle/>
          <a:p>
            <a:r>
              <a:rPr lang="fr-FR">
                <a:latin typeface="Lato" panose="020F0502020204030203" pitchFamily="34" charset="0"/>
              </a:rPr>
              <a:t>Qui sont les futurs </a:t>
            </a:r>
            <a:r>
              <a:rPr lang="fr-FR" b="1">
                <a:latin typeface="Lato" panose="020F0502020204030203" pitchFamily="34" charset="0"/>
              </a:rPr>
              <a:t>utilisateurs</a:t>
            </a:r>
            <a:r>
              <a:rPr lang="fr-FR">
                <a:latin typeface="Lato" panose="020F0502020204030203" pitchFamily="34" charset="0"/>
              </a:rPr>
              <a:t> de votre solution ? </a:t>
            </a:r>
          </a:p>
          <a:p>
            <a:r>
              <a:rPr lang="fr-FR">
                <a:latin typeface="Lato" panose="020F0502020204030203" pitchFamily="34" charset="0"/>
              </a:rPr>
              <a:t>A quel </a:t>
            </a:r>
            <a:r>
              <a:rPr lang="fr-FR" b="1">
                <a:latin typeface="Lato" panose="020F0502020204030203" pitchFamily="34" charset="0"/>
              </a:rPr>
              <a:t>besoin</a:t>
            </a:r>
            <a:r>
              <a:rPr lang="fr-FR">
                <a:latin typeface="Lato" panose="020F0502020204030203" pitchFamily="34" charset="0"/>
              </a:rPr>
              <a:t>, à quelle problématique actuelle répondez-vous avec votre solution ?</a:t>
            </a:r>
          </a:p>
          <a:p>
            <a:r>
              <a:rPr lang="fr-FR" b="1">
                <a:latin typeface="Lato" panose="020F0502020204030203" pitchFamily="34" charset="0"/>
              </a:rPr>
              <a:t>Concurrence</a:t>
            </a:r>
            <a:r>
              <a:rPr lang="fr-FR">
                <a:latin typeface="Lato" panose="020F0502020204030203" pitchFamily="34" charset="0"/>
              </a:rPr>
              <a:t> : décrivez les solutions existantes et expliquez en quoi elles ne répondent pas ou que partiellement aux problèmes ou besoins des clients.</a:t>
            </a:r>
          </a:p>
        </p:txBody>
      </p:sp>
      <p:sp>
        <p:nvSpPr>
          <p:cNvPr id="9" name="Espace réservé du contenu 8">
            <a:extLst>
              <a:ext uri="{FF2B5EF4-FFF2-40B4-BE49-F238E27FC236}">
                <a16:creationId xmlns:a16="http://schemas.microsoft.com/office/drawing/2014/main" id="{7E8EEB15-5EBB-3FB5-9827-45B0820C77A9}"/>
              </a:ext>
            </a:extLst>
          </p:cNvPr>
          <p:cNvSpPr>
            <a:spLocks noGrp="1"/>
          </p:cNvSpPr>
          <p:nvPr>
            <p:ph sz="quarter" idx="11"/>
          </p:nvPr>
        </p:nvSpPr>
        <p:spPr/>
        <p:txBody>
          <a:bodyPr/>
          <a:lstStyle/>
          <a:p>
            <a:fld id="{E12EF71E-D874-4791-B4CF-8669A1CE369D}" type="slidenum">
              <a:rPr lang="fr-FR" smtClean="0"/>
              <a:t>8</a:t>
            </a:fld>
            <a:endParaRPr lang="fr-FR"/>
          </a:p>
        </p:txBody>
      </p:sp>
    </p:spTree>
    <p:extLst>
      <p:ext uri="{BB962C8B-B14F-4D97-AF65-F5344CB8AC3E}">
        <p14:creationId xmlns:p14="http://schemas.microsoft.com/office/powerpoint/2010/main" val="2250955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CD48B-B9C0-48EA-407A-E2A4D8B8EA06}"/>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116B94F3-1B14-AC71-A750-A44789678200}"/>
              </a:ext>
            </a:extLst>
          </p:cNvPr>
          <p:cNvSpPr>
            <a:spLocks noGrp="1"/>
          </p:cNvSpPr>
          <p:nvPr>
            <p:ph type="title"/>
          </p:nvPr>
        </p:nvSpPr>
        <p:spPr/>
        <p:txBody>
          <a:bodyPr/>
          <a:lstStyle/>
          <a:p>
            <a:r>
              <a:rPr lang="fr-FR"/>
              <a:t>La solution </a:t>
            </a:r>
          </a:p>
        </p:txBody>
      </p:sp>
      <p:sp>
        <p:nvSpPr>
          <p:cNvPr id="10" name="Espace réservé du contenu 9">
            <a:extLst>
              <a:ext uri="{FF2B5EF4-FFF2-40B4-BE49-F238E27FC236}">
                <a16:creationId xmlns:a16="http://schemas.microsoft.com/office/drawing/2014/main" id="{5D38FE1D-6075-E749-00C2-ED5AF22901B5}"/>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7C401E62-ECCC-3A7A-44D4-B15661AA2508}"/>
              </a:ext>
            </a:extLst>
          </p:cNvPr>
          <p:cNvSpPr>
            <a:spLocks noGrp="1"/>
          </p:cNvSpPr>
          <p:nvPr>
            <p:ph type="body" sz="quarter" idx="15"/>
          </p:nvPr>
        </p:nvSpPr>
        <p:spPr>
          <a:xfrm>
            <a:off x="457198" y="1878121"/>
            <a:ext cx="10968039" cy="4163450"/>
          </a:xfrm>
        </p:spPr>
        <p:txBody>
          <a:bodyPr lIns="91440" tIns="45720" rIns="91440" bIns="45720" anchor="t"/>
          <a:lstStyle/>
          <a:p>
            <a:r>
              <a:rPr lang="fr-FR" b="1">
                <a:latin typeface="Lato"/>
                <a:ea typeface="Lato"/>
                <a:cs typeface="Lato"/>
              </a:rPr>
              <a:t>Décrivez votre solution</a:t>
            </a:r>
            <a:r>
              <a:rPr lang="fr-FR">
                <a:latin typeface="Lato"/>
                <a:ea typeface="Lato"/>
                <a:cs typeface="Lato"/>
              </a:rPr>
              <a:t>, ce qu’elle a d’unique et de nouveau.</a:t>
            </a:r>
          </a:p>
          <a:p>
            <a:r>
              <a:rPr lang="fr-FR">
                <a:latin typeface="Lato"/>
                <a:ea typeface="Lato"/>
                <a:cs typeface="Lato"/>
              </a:rPr>
              <a:t>Décrivez le </a:t>
            </a:r>
            <a:r>
              <a:rPr lang="fr-FR" b="1">
                <a:latin typeface="Lato"/>
                <a:ea typeface="Lato"/>
                <a:cs typeface="Lato"/>
              </a:rPr>
              <a:t>stade d’avancement </a:t>
            </a:r>
            <a:r>
              <a:rPr lang="fr-FR">
                <a:latin typeface="Lato"/>
                <a:ea typeface="Lato"/>
                <a:cs typeface="Lato"/>
              </a:rPr>
              <a:t>actuel du développement de votre innovation ou de votre solution. Avez-vous fait un prototype ou une preuve de concept ? Avez-vous des retours du marché ?</a:t>
            </a:r>
          </a:p>
          <a:p>
            <a:r>
              <a:rPr lang="fr-FR">
                <a:latin typeface="Lato"/>
                <a:ea typeface="Lato"/>
                <a:cs typeface="Lato"/>
              </a:rPr>
              <a:t>Y a–t-il des </a:t>
            </a:r>
            <a:r>
              <a:rPr lang="fr-FR" b="1">
                <a:latin typeface="Lato"/>
                <a:ea typeface="Lato"/>
                <a:cs typeface="Lato"/>
              </a:rPr>
              <a:t>verrous à l’entrée de votre marché </a:t>
            </a:r>
            <a:r>
              <a:rPr lang="fr-FR">
                <a:latin typeface="Lato"/>
                <a:ea typeface="Lato"/>
                <a:cs typeface="Lato"/>
              </a:rPr>
              <a:t>pour empêcher vos concurrents de vous copier ?</a:t>
            </a:r>
          </a:p>
        </p:txBody>
      </p:sp>
      <p:sp>
        <p:nvSpPr>
          <p:cNvPr id="9" name="Espace réservé du contenu 8">
            <a:extLst>
              <a:ext uri="{FF2B5EF4-FFF2-40B4-BE49-F238E27FC236}">
                <a16:creationId xmlns:a16="http://schemas.microsoft.com/office/drawing/2014/main" id="{77312F98-ED75-F37D-FB42-42A071F6B7E5}"/>
              </a:ext>
            </a:extLst>
          </p:cNvPr>
          <p:cNvSpPr>
            <a:spLocks noGrp="1"/>
          </p:cNvSpPr>
          <p:nvPr>
            <p:ph sz="quarter" idx="11"/>
          </p:nvPr>
        </p:nvSpPr>
        <p:spPr/>
        <p:txBody>
          <a:bodyPr/>
          <a:lstStyle/>
          <a:p>
            <a:fld id="{E12EF71E-D874-4791-B4CF-8669A1CE369D}" type="slidenum">
              <a:rPr lang="fr-FR" smtClean="0"/>
              <a:t>9</a:t>
            </a:fld>
            <a:endParaRPr lang="fr-FR"/>
          </a:p>
        </p:txBody>
      </p:sp>
    </p:spTree>
    <p:extLst>
      <p:ext uri="{BB962C8B-B14F-4D97-AF65-F5344CB8AC3E}">
        <p14:creationId xmlns:p14="http://schemas.microsoft.com/office/powerpoint/2010/main" val="3790215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5933B-EDF1-5267-8C92-11F0862FCC92}"/>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4A819527-72FB-E997-7949-71A324B871ED}"/>
              </a:ext>
            </a:extLst>
          </p:cNvPr>
          <p:cNvSpPr>
            <a:spLocks noGrp="1"/>
          </p:cNvSpPr>
          <p:nvPr>
            <p:ph type="title"/>
          </p:nvPr>
        </p:nvSpPr>
        <p:spPr/>
        <p:txBody>
          <a:bodyPr/>
          <a:lstStyle/>
          <a:p>
            <a:r>
              <a:rPr lang="fr-FR"/>
              <a:t>Le focus « innovation »</a:t>
            </a:r>
          </a:p>
        </p:txBody>
      </p:sp>
      <p:sp>
        <p:nvSpPr>
          <p:cNvPr id="10" name="Espace réservé du contenu 9">
            <a:extLst>
              <a:ext uri="{FF2B5EF4-FFF2-40B4-BE49-F238E27FC236}">
                <a16:creationId xmlns:a16="http://schemas.microsoft.com/office/drawing/2014/main" id="{28740AF2-C1E1-D913-6D91-63DC56EFB1BF}"/>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E1C52F06-9F3F-5939-92CE-32C077294234}"/>
              </a:ext>
            </a:extLst>
          </p:cNvPr>
          <p:cNvSpPr>
            <a:spLocks noGrp="1"/>
          </p:cNvSpPr>
          <p:nvPr>
            <p:ph type="body" sz="quarter" idx="15"/>
          </p:nvPr>
        </p:nvSpPr>
        <p:spPr>
          <a:xfrm>
            <a:off x="457198" y="1878121"/>
            <a:ext cx="10968039" cy="4163450"/>
          </a:xfrm>
        </p:spPr>
        <p:txBody>
          <a:bodyPr/>
          <a:lstStyle/>
          <a:p>
            <a:r>
              <a:rPr lang="fr-FR">
                <a:latin typeface="Lato" panose="020F0502020204030203" pitchFamily="34" charset="0"/>
              </a:rPr>
              <a:t>Décrivez </a:t>
            </a:r>
            <a:r>
              <a:rPr lang="fr-FR" b="1">
                <a:latin typeface="Lato" panose="020F0502020204030203" pitchFamily="34" charset="0"/>
              </a:rPr>
              <a:t>votre innovation </a:t>
            </a:r>
            <a:r>
              <a:rPr lang="fr-FR">
                <a:latin typeface="Lato" panose="020F0502020204030203" pitchFamily="34" charset="0"/>
              </a:rPr>
              <a:t>technologique ou d’usage</a:t>
            </a:r>
            <a:r>
              <a:rPr lang="fr-FR" b="1">
                <a:latin typeface="Lato" panose="020F0502020204030203" pitchFamily="34" charset="0"/>
              </a:rPr>
              <a:t>. </a:t>
            </a:r>
          </a:p>
          <a:p>
            <a:r>
              <a:rPr lang="fr-FR">
                <a:latin typeface="Lato" panose="020F0502020204030203" pitchFamily="34" charset="0"/>
              </a:rPr>
              <a:t>En quoi</a:t>
            </a:r>
            <a:r>
              <a:rPr lang="fr-FR" b="1">
                <a:latin typeface="Lato" panose="020F0502020204030203" pitchFamily="34" charset="0"/>
              </a:rPr>
              <a:t> votre solution innovante </a:t>
            </a:r>
            <a:r>
              <a:rPr lang="fr-FR">
                <a:latin typeface="Lato" panose="020F0502020204030203" pitchFamily="34" charset="0"/>
              </a:rPr>
              <a:t>va révolutionner le marché visé </a:t>
            </a:r>
            <a:r>
              <a:rPr lang="fr-FR" b="1">
                <a:latin typeface="Lato" panose="020F0502020204030203" pitchFamily="34" charset="0"/>
              </a:rPr>
              <a:t>? </a:t>
            </a:r>
          </a:p>
          <a:p>
            <a:r>
              <a:rPr lang="fr-FR">
                <a:latin typeface="Lato" panose="020F0502020204030203" pitchFamily="34" charset="0"/>
              </a:rPr>
              <a:t>Sur quels </a:t>
            </a:r>
            <a:r>
              <a:rPr lang="fr-FR" b="1">
                <a:latin typeface="Lato" panose="020F0502020204030203" pitchFamily="34" charset="0"/>
              </a:rPr>
              <a:t>leviers stratégiques </a:t>
            </a:r>
            <a:r>
              <a:rPr lang="fr-FR">
                <a:latin typeface="Lato" panose="020F0502020204030203" pitchFamily="34" charset="0"/>
              </a:rPr>
              <a:t>(opportunités, nouveaux besoins, réglementations, propriété intellectuelle etc.) votre innovation se base-t-elle pour rencontrer son marché ?</a:t>
            </a:r>
          </a:p>
        </p:txBody>
      </p:sp>
      <p:sp>
        <p:nvSpPr>
          <p:cNvPr id="9" name="Espace réservé du contenu 8">
            <a:extLst>
              <a:ext uri="{FF2B5EF4-FFF2-40B4-BE49-F238E27FC236}">
                <a16:creationId xmlns:a16="http://schemas.microsoft.com/office/drawing/2014/main" id="{806614F9-87E0-2E57-A94A-8E50AEB9A39A}"/>
              </a:ext>
            </a:extLst>
          </p:cNvPr>
          <p:cNvSpPr>
            <a:spLocks noGrp="1"/>
          </p:cNvSpPr>
          <p:nvPr>
            <p:ph sz="quarter" idx="11"/>
          </p:nvPr>
        </p:nvSpPr>
        <p:spPr/>
        <p:txBody>
          <a:bodyPr/>
          <a:lstStyle/>
          <a:p>
            <a:fld id="{E12EF71E-D874-4791-B4CF-8669A1CE369D}" type="slidenum">
              <a:rPr lang="fr-FR" smtClean="0"/>
              <a:t>10</a:t>
            </a:fld>
            <a:endParaRPr lang="fr-FR"/>
          </a:p>
        </p:txBody>
      </p:sp>
    </p:spTree>
    <p:extLst>
      <p:ext uri="{BB962C8B-B14F-4D97-AF65-F5344CB8AC3E}">
        <p14:creationId xmlns:p14="http://schemas.microsoft.com/office/powerpoint/2010/main" val="3044802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DA32F-6625-6B34-1B8F-323FC75525C3}"/>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F1498999-D1A7-486F-70FF-18976B652940}"/>
              </a:ext>
            </a:extLst>
          </p:cNvPr>
          <p:cNvSpPr>
            <a:spLocks noGrp="1"/>
          </p:cNvSpPr>
          <p:nvPr>
            <p:ph type="title"/>
          </p:nvPr>
        </p:nvSpPr>
        <p:spPr/>
        <p:txBody>
          <a:bodyPr/>
          <a:lstStyle/>
          <a:p>
            <a:r>
              <a:rPr lang="fr-FR"/>
              <a:t>Le marché</a:t>
            </a:r>
          </a:p>
        </p:txBody>
      </p:sp>
      <p:sp>
        <p:nvSpPr>
          <p:cNvPr id="10" name="Espace réservé du contenu 9">
            <a:extLst>
              <a:ext uri="{FF2B5EF4-FFF2-40B4-BE49-F238E27FC236}">
                <a16:creationId xmlns:a16="http://schemas.microsoft.com/office/drawing/2014/main" id="{364A5974-3150-1593-24C7-3467A018000D}"/>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2D208570-ADB2-5803-3DA9-060DB54B9217}"/>
              </a:ext>
            </a:extLst>
          </p:cNvPr>
          <p:cNvSpPr>
            <a:spLocks noGrp="1"/>
          </p:cNvSpPr>
          <p:nvPr>
            <p:ph type="body" sz="quarter" idx="15"/>
          </p:nvPr>
        </p:nvSpPr>
        <p:spPr>
          <a:xfrm>
            <a:off x="457198" y="1878121"/>
            <a:ext cx="10968039" cy="4163450"/>
          </a:xfrm>
        </p:spPr>
        <p:txBody>
          <a:bodyPr lIns="91440" tIns="45720" rIns="91440" bIns="45720" anchor="t"/>
          <a:lstStyle/>
          <a:p>
            <a:r>
              <a:rPr lang="fr-FR">
                <a:latin typeface="Lato"/>
                <a:ea typeface="Lato"/>
                <a:cs typeface="Lato"/>
              </a:rPr>
              <a:t>Quels sont </a:t>
            </a:r>
            <a:r>
              <a:rPr lang="fr-FR" b="1">
                <a:latin typeface="Lato"/>
                <a:ea typeface="Lato"/>
                <a:cs typeface="Lato"/>
              </a:rPr>
              <a:t>les différents types de clients visés </a:t>
            </a:r>
            <a:r>
              <a:rPr lang="fr-FR">
                <a:latin typeface="Lato"/>
                <a:ea typeface="Lato"/>
                <a:cs typeface="Lato"/>
              </a:rPr>
              <a:t>? (particuliers, entreprises, associations …)</a:t>
            </a:r>
          </a:p>
          <a:p>
            <a:r>
              <a:rPr lang="fr-FR">
                <a:latin typeface="Lato"/>
                <a:ea typeface="Lato"/>
                <a:cs typeface="Lato"/>
              </a:rPr>
              <a:t>Indications sur la </a:t>
            </a:r>
            <a:r>
              <a:rPr lang="fr-FR" b="1">
                <a:latin typeface="Lato"/>
                <a:ea typeface="Lato"/>
                <a:cs typeface="Lato"/>
              </a:rPr>
              <a:t>taille du marché </a:t>
            </a:r>
            <a:r>
              <a:rPr lang="fr-FR">
                <a:latin typeface="Lato"/>
                <a:ea typeface="Lato"/>
                <a:cs typeface="Lato"/>
              </a:rPr>
              <a:t>si vous en avez ? (en unités, en chiffre d’affaires)</a:t>
            </a:r>
          </a:p>
          <a:p>
            <a:r>
              <a:rPr lang="fr-FR">
                <a:latin typeface="Lato"/>
                <a:ea typeface="Lato"/>
                <a:cs typeface="Lato"/>
              </a:rPr>
              <a:t>Quelles sont les </a:t>
            </a:r>
            <a:r>
              <a:rPr lang="fr-FR" b="1">
                <a:latin typeface="Lato"/>
                <a:ea typeface="Lato"/>
                <a:cs typeface="Lato"/>
              </a:rPr>
              <a:t>entreprises concurrentes </a:t>
            </a:r>
            <a:r>
              <a:rPr lang="fr-FR">
                <a:latin typeface="Lato"/>
                <a:ea typeface="Lato"/>
                <a:cs typeface="Lato"/>
              </a:rPr>
              <a:t>? Quel est le chiffre d’affaires de ces entreprises concurrentes ?</a:t>
            </a:r>
          </a:p>
        </p:txBody>
      </p:sp>
      <p:sp>
        <p:nvSpPr>
          <p:cNvPr id="9" name="Espace réservé du contenu 8">
            <a:extLst>
              <a:ext uri="{FF2B5EF4-FFF2-40B4-BE49-F238E27FC236}">
                <a16:creationId xmlns:a16="http://schemas.microsoft.com/office/drawing/2014/main" id="{F72ACDC1-DD88-90FD-8D87-1A015B9CB001}"/>
              </a:ext>
            </a:extLst>
          </p:cNvPr>
          <p:cNvSpPr>
            <a:spLocks noGrp="1"/>
          </p:cNvSpPr>
          <p:nvPr>
            <p:ph sz="quarter" idx="11"/>
          </p:nvPr>
        </p:nvSpPr>
        <p:spPr/>
        <p:txBody>
          <a:bodyPr/>
          <a:lstStyle/>
          <a:p>
            <a:fld id="{E12EF71E-D874-4791-B4CF-8669A1CE369D}" type="slidenum">
              <a:rPr lang="fr-FR" smtClean="0"/>
              <a:t>11</a:t>
            </a:fld>
            <a:endParaRPr lang="fr-FR"/>
          </a:p>
        </p:txBody>
      </p:sp>
    </p:spTree>
    <p:extLst>
      <p:ext uri="{BB962C8B-B14F-4D97-AF65-F5344CB8AC3E}">
        <p14:creationId xmlns:p14="http://schemas.microsoft.com/office/powerpoint/2010/main" val="2503035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C3691-FA16-E217-FDC9-C298D355094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9B444F91-993D-C2DE-B3B4-3493C0796D3C}"/>
              </a:ext>
            </a:extLst>
          </p:cNvPr>
          <p:cNvSpPr>
            <a:spLocks noGrp="1"/>
          </p:cNvSpPr>
          <p:nvPr>
            <p:ph type="title"/>
          </p:nvPr>
        </p:nvSpPr>
        <p:spPr/>
        <p:txBody>
          <a:bodyPr/>
          <a:lstStyle/>
          <a:p>
            <a:r>
              <a:rPr lang="fr-FR"/>
              <a:t>La création de valeur</a:t>
            </a:r>
          </a:p>
        </p:txBody>
      </p:sp>
      <p:sp>
        <p:nvSpPr>
          <p:cNvPr id="10" name="Espace réservé du contenu 9">
            <a:extLst>
              <a:ext uri="{FF2B5EF4-FFF2-40B4-BE49-F238E27FC236}">
                <a16:creationId xmlns:a16="http://schemas.microsoft.com/office/drawing/2014/main" id="{F1F298B1-6D93-0323-15CD-3D928DF21FF4}"/>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1412A081-5B95-E535-7FCC-005DE26BA978}"/>
              </a:ext>
            </a:extLst>
          </p:cNvPr>
          <p:cNvSpPr>
            <a:spLocks noGrp="1"/>
          </p:cNvSpPr>
          <p:nvPr>
            <p:ph type="body" sz="quarter" idx="15"/>
          </p:nvPr>
        </p:nvSpPr>
        <p:spPr>
          <a:xfrm>
            <a:off x="457198" y="1878121"/>
            <a:ext cx="10968039" cy="4163450"/>
          </a:xfrm>
        </p:spPr>
        <p:txBody>
          <a:bodyPr lIns="91440" tIns="45720" rIns="91440" bIns="45720" anchor="t"/>
          <a:lstStyle/>
          <a:p>
            <a:r>
              <a:rPr lang="fr-FR" b="1">
                <a:latin typeface="Lato"/>
                <a:ea typeface="Lato"/>
                <a:cs typeface="Lato"/>
              </a:rPr>
              <a:t>Combien pensez-vous facturer votre offre ? </a:t>
            </a:r>
            <a:r>
              <a:rPr lang="fr-FR">
                <a:latin typeface="Lato"/>
                <a:ea typeface="Lato"/>
                <a:cs typeface="Lato"/>
              </a:rPr>
              <a:t>(donner si possible une décomposition du prix de vente envisagé)</a:t>
            </a:r>
          </a:p>
          <a:p>
            <a:r>
              <a:rPr lang="fr-FR">
                <a:latin typeface="Lato"/>
                <a:ea typeface="Lato"/>
                <a:cs typeface="Lato"/>
              </a:rPr>
              <a:t>Quelles sont les </a:t>
            </a:r>
            <a:r>
              <a:rPr lang="fr-FR" b="1">
                <a:latin typeface="Lato"/>
                <a:ea typeface="Lato"/>
                <a:cs typeface="Lato"/>
              </a:rPr>
              <a:t>retombées économiques envisagées </a:t>
            </a:r>
            <a:r>
              <a:rPr lang="fr-FR">
                <a:latin typeface="Lato"/>
                <a:ea typeface="Lato"/>
                <a:cs typeface="Lato"/>
              </a:rPr>
              <a:t>: chiffre d’affaires et emplois créés sur les 3 premières années ?</a:t>
            </a:r>
          </a:p>
        </p:txBody>
      </p:sp>
      <p:sp>
        <p:nvSpPr>
          <p:cNvPr id="9" name="Espace réservé du contenu 8">
            <a:extLst>
              <a:ext uri="{FF2B5EF4-FFF2-40B4-BE49-F238E27FC236}">
                <a16:creationId xmlns:a16="http://schemas.microsoft.com/office/drawing/2014/main" id="{010728DE-4CED-F255-3DB8-3ED672B8113B}"/>
              </a:ext>
            </a:extLst>
          </p:cNvPr>
          <p:cNvSpPr>
            <a:spLocks noGrp="1"/>
          </p:cNvSpPr>
          <p:nvPr>
            <p:ph sz="quarter" idx="11"/>
          </p:nvPr>
        </p:nvSpPr>
        <p:spPr/>
        <p:txBody>
          <a:bodyPr/>
          <a:lstStyle/>
          <a:p>
            <a:fld id="{E12EF71E-D874-4791-B4CF-8669A1CE369D}" type="slidenum">
              <a:rPr lang="fr-FR" smtClean="0"/>
              <a:t>12</a:t>
            </a:fld>
            <a:endParaRPr lang="fr-FR"/>
          </a:p>
        </p:txBody>
      </p:sp>
    </p:spTree>
    <p:extLst>
      <p:ext uri="{BB962C8B-B14F-4D97-AF65-F5344CB8AC3E}">
        <p14:creationId xmlns:p14="http://schemas.microsoft.com/office/powerpoint/2010/main" val="3337896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92B95-4519-9B4A-A8F5-16E4B490161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1B09C2C6-93E5-BDCF-2AF9-F583C89EF6F9}"/>
              </a:ext>
            </a:extLst>
          </p:cNvPr>
          <p:cNvSpPr>
            <a:spLocks noGrp="1"/>
          </p:cNvSpPr>
          <p:nvPr>
            <p:ph type="title"/>
          </p:nvPr>
        </p:nvSpPr>
        <p:spPr/>
        <p:txBody>
          <a:bodyPr/>
          <a:lstStyle/>
          <a:p>
            <a:r>
              <a:rPr lang="fr-FR"/>
              <a:t>L’équipe </a:t>
            </a:r>
          </a:p>
        </p:txBody>
      </p:sp>
      <p:sp>
        <p:nvSpPr>
          <p:cNvPr id="10" name="Espace réservé du contenu 9">
            <a:extLst>
              <a:ext uri="{FF2B5EF4-FFF2-40B4-BE49-F238E27FC236}">
                <a16:creationId xmlns:a16="http://schemas.microsoft.com/office/drawing/2014/main" id="{7812036B-F0A7-B4AF-08C1-AF140CFF1EC0}"/>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2B98A96E-120A-3E1B-CEBE-ADC8CD01B828}"/>
              </a:ext>
            </a:extLst>
          </p:cNvPr>
          <p:cNvSpPr>
            <a:spLocks noGrp="1"/>
          </p:cNvSpPr>
          <p:nvPr>
            <p:ph type="body" sz="quarter" idx="15"/>
          </p:nvPr>
        </p:nvSpPr>
        <p:spPr>
          <a:xfrm>
            <a:off x="457198" y="1878121"/>
            <a:ext cx="10968039" cy="4163450"/>
          </a:xfrm>
        </p:spPr>
        <p:txBody>
          <a:bodyPr lIns="91440" tIns="45720" rIns="91440" bIns="45720" anchor="t"/>
          <a:lstStyle/>
          <a:p>
            <a:r>
              <a:rPr lang="fr-FR" b="1">
                <a:latin typeface="Lato"/>
                <a:ea typeface="Lato"/>
                <a:cs typeface="Lato"/>
              </a:rPr>
              <a:t>Présentez-vous ! </a:t>
            </a:r>
            <a:r>
              <a:rPr lang="fr-FR">
                <a:latin typeface="Lato"/>
                <a:ea typeface="Lato"/>
                <a:cs typeface="Lato"/>
              </a:rPr>
              <a:t>Quel est votre parcours ? Quelle est votre connaissance du secteur d’activité ?</a:t>
            </a:r>
          </a:p>
          <a:p>
            <a:r>
              <a:rPr lang="fr-FR">
                <a:latin typeface="Lato"/>
                <a:ea typeface="Lato"/>
                <a:cs typeface="Lato"/>
              </a:rPr>
              <a:t>Indiquez la composition de </a:t>
            </a:r>
            <a:r>
              <a:rPr lang="fr-FR" b="1">
                <a:latin typeface="Lato"/>
                <a:ea typeface="Lato"/>
                <a:cs typeface="Lato"/>
              </a:rPr>
              <a:t>l’équipe </a:t>
            </a:r>
            <a:r>
              <a:rPr lang="fr-FR">
                <a:latin typeface="Lato"/>
                <a:ea typeface="Lato"/>
                <a:cs typeface="Lato"/>
              </a:rPr>
              <a:t>(s’il y en a une). Quelles sont les compétences et rôles de chacun ?</a:t>
            </a:r>
          </a:p>
          <a:p>
            <a:r>
              <a:rPr lang="fr-FR" b="1">
                <a:latin typeface="Lato"/>
                <a:ea typeface="Lato"/>
                <a:cs typeface="Lato"/>
              </a:rPr>
              <a:t>Niveau d’avancement de votre projet </a:t>
            </a:r>
            <a:r>
              <a:rPr lang="fr-FR">
                <a:latin typeface="Lato"/>
                <a:ea typeface="Lato"/>
                <a:cs typeface="Lato"/>
              </a:rPr>
              <a:t>? Avez-vous déjà créé votre entreprise ? Avez-vous des premiers clients ou marques d’intérêt ? Avez-vous déjà obtenu des aides ou financements extérieurs ?</a:t>
            </a:r>
          </a:p>
          <a:p>
            <a:r>
              <a:rPr lang="fr-FR" b="1">
                <a:latin typeface="Lato"/>
                <a:ea typeface="Lato"/>
                <a:cs typeface="Lato"/>
              </a:rPr>
              <a:t>Avez-vous déjà réfléchi </a:t>
            </a:r>
            <a:r>
              <a:rPr lang="fr-FR">
                <a:latin typeface="Lato"/>
                <a:ea typeface="Lato"/>
                <a:cs typeface="Lato"/>
              </a:rPr>
              <a:t>à la répartition du capital entre les associés ?</a:t>
            </a:r>
          </a:p>
        </p:txBody>
      </p:sp>
      <p:sp>
        <p:nvSpPr>
          <p:cNvPr id="9" name="Espace réservé du contenu 8">
            <a:extLst>
              <a:ext uri="{FF2B5EF4-FFF2-40B4-BE49-F238E27FC236}">
                <a16:creationId xmlns:a16="http://schemas.microsoft.com/office/drawing/2014/main" id="{9A874D10-BFFD-0CDA-02E1-C4A290BAE94E}"/>
              </a:ext>
            </a:extLst>
          </p:cNvPr>
          <p:cNvSpPr>
            <a:spLocks noGrp="1"/>
          </p:cNvSpPr>
          <p:nvPr>
            <p:ph sz="quarter" idx="11"/>
          </p:nvPr>
        </p:nvSpPr>
        <p:spPr/>
        <p:txBody>
          <a:bodyPr/>
          <a:lstStyle/>
          <a:p>
            <a:fld id="{E12EF71E-D874-4791-B4CF-8669A1CE369D}" type="slidenum">
              <a:rPr lang="fr-FR" smtClean="0"/>
              <a:t>13</a:t>
            </a:fld>
            <a:endParaRPr lang="fr-FR"/>
          </a:p>
        </p:txBody>
      </p:sp>
    </p:spTree>
    <p:extLst>
      <p:ext uri="{BB962C8B-B14F-4D97-AF65-F5344CB8AC3E}">
        <p14:creationId xmlns:p14="http://schemas.microsoft.com/office/powerpoint/2010/main" val="2618565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EC729-9E19-ACBC-B072-01286A6539B9}"/>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86E097A0-2FB1-70DD-359F-4A606DA5C7E2}"/>
              </a:ext>
            </a:extLst>
          </p:cNvPr>
          <p:cNvSpPr>
            <a:spLocks noGrp="1"/>
          </p:cNvSpPr>
          <p:nvPr>
            <p:ph type="title"/>
          </p:nvPr>
        </p:nvSpPr>
        <p:spPr/>
        <p:txBody>
          <a:bodyPr/>
          <a:lstStyle/>
          <a:p>
            <a:r>
              <a:rPr lang="fr-FR"/>
              <a:t>Pourquoi Éclore ?</a:t>
            </a:r>
          </a:p>
        </p:txBody>
      </p:sp>
      <p:sp>
        <p:nvSpPr>
          <p:cNvPr id="10" name="Espace réservé du contenu 9">
            <a:extLst>
              <a:ext uri="{FF2B5EF4-FFF2-40B4-BE49-F238E27FC236}">
                <a16:creationId xmlns:a16="http://schemas.microsoft.com/office/drawing/2014/main" id="{06781E7D-C73A-D713-D598-CD8BACF41E38}"/>
              </a:ext>
            </a:extLst>
          </p:cNvPr>
          <p:cNvSpPr>
            <a:spLocks noGrp="1"/>
          </p:cNvSpPr>
          <p:nvPr>
            <p:ph sz="quarter" idx="12"/>
          </p:nvPr>
        </p:nvSpPr>
        <p:spPr>
          <a:xfrm>
            <a:off x="426423" y="395474"/>
            <a:ext cx="2561706" cy="485300"/>
          </a:xfrm>
        </p:spPr>
        <p:txBody>
          <a:bodyPr/>
          <a:lstStyle/>
          <a:p>
            <a:r>
              <a:rPr lang="fr-FR"/>
              <a:t>La trame à compléter</a:t>
            </a:r>
          </a:p>
        </p:txBody>
      </p:sp>
      <p:sp>
        <p:nvSpPr>
          <p:cNvPr id="11" name="Espace réservé du texte 10">
            <a:extLst>
              <a:ext uri="{FF2B5EF4-FFF2-40B4-BE49-F238E27FC236}">
                <a16:creationId xmlns:a16="http://schemas.microsoft.com/office/drawing/2014/main" id="{0242ACB1-CFFE-7C59-FF2B-3F10E1AB52C2}"/>
              </a:ext>
            </a:extLst>
          </p:cNvPr>
          <p:cNvSpPr>
            <a:spLocks noGrp="1"/>
          </p:cNvSpPr>
          <p:nvPr>
            <p:ph type="body" sz="quarter" idx="15"/>
          </p:nvPr>
        </p:nvSpPr>
        <p:spPr>
          <a:xfrm>
            <a:off x="457198" y="1878121"/>
            <a:ext cx="10968039" cy="4163450"/>
          </a:xfrm>
        </p:spPr>
        <p:txBody>
          <a:bodyPr/>
          <a:lstStyle/>
          <a:p>
            <a:r>
              <a:rPr lang="fr-FR">
                <a:latin typeface="Lato" panose="020F0502020204030203" pitchFamily="34" charset="0"/>
              </a:rPr>
              <a:t>Quelles sont </a:t>
            </a:r>
            <a:r>
              <a:rPr lang="fr-FR" b="1">
                <a:latin typeface="Lato" panose="020F0502020204030203" pitchFamily="34" charset="0"/>
              </a:rPr>
              <a:t>vos motivations </a:t>
            </a:r>
            <a:r>
              <a:rPr lang="fr-FR">
                <a:latin typeface="Lato" panose="020F0502020204030203" pitchFamily="34" charset="0"/>
              </a:rPr>
              <a:t>à intégrer le programme </a:t>
            </a:r>
            <a:r>
              <a:rPr lang="fr-FR" b="1">
                <a:latin typeface="Lato" panose="020F0502020204030203" pitchFamily="34" charset="0"/>
              </a:rPr>
              <a:t>ÉCLORE by </a:t>
            </a:r>
            <a:r>
              <a:rPr lang="fr-FR" b="1" err="1">
                <a:latin typeface="Lato" panose="020F0502020204030203" pitchFamily="34" charset="0"/>
              </a:rPr>
              <a:t>Atlanpole</a:t>
            </a:r>
            <a:r>
              <a:rPr lang="fr-FR" b="1">
                <a:latin typeface="Lato" panose="020F0502020204030203" pitchFamily="34" charset="0"/>
              </a:rPr>
              <a:t> ?</a:t>
            </a:r>
          </a:p>
          <a:p>
            <a:r>
              <a:rPr lang="fr-FR" b="1">
                <a:latin typeface="Lato" panose="020F0502020204030203" pitchFamily="34" charset="0"/>
              </a:rPr>
              <a:t>Qu’attendez-vous du programme ÉCLORE by </a:t>
            </a:r>
            <a:r>
              <a:rPr lang="fr-FR" b="1" err="1">
                <a:latin typeface="Lato" panose="020F0502020204030203" pitchFamily="34" charset="0"/>
              </a:rPr>
              <a:t>Atlanpole</a:t>
            </a:r>
            <a:r>
              <a:rPr lang="fr-FR" b="1">
                <a:latin typeface="Lato" panose="020F0502020204030203" pitchFamily="34" charset="0"/>
              </a:rPr>
              <a:t> ?</a:t>
            </a:r>
          </a:p>
        </p:txBody>
      </p:sp>
      <p:sp>
        <p:nvSpPr>
          <p:cNvPr id="9" name="Espace réservé du contenu 8">
            <a:extLst>
              <a:ext uri="{FF2B5EF4-FFF2-40B4-BE49-F238E27FC236}">
                <a16:creationId xmlns:a16="http://schemas.microsoft.com/office/drawing/2014/main" id="{7BB315C8-2E92-3882-2D82-E6FF843BC321}"/>
              </a:ext>
            </a:extLst>
          </p:cNvPr>
          <p:cNvSpPr>
            <a:spLocks noGrp="1"/>
          </p:cNvSpPr>
          <p:nvPr>
            <p:ph sz="quarter" idx="11"/>
          </p:nvPr>
        </p:nvSpPr>
        <p:spPr/>
        <p:txBody>
          <a:bodyPr/>
          <a:lstStyle/>
          <a:p>
            <a:fld id="{E12EF71E-D874-4791-B4CF-8669A1CE369D}" type="slidenum">
              <a:rPr lang="fr-FR" smtClean="0"/>
              <a:t>14</a:t>
            </a:fld>
            <a:endParaRPr lang="fr-FR"/>
          </a:p>
        </p:txBody>
      </p:sp>
    </p:spTree>
    <p:extLst>
      <p:ext uri="{BB962C8B-B14F-4D97-AF65-F5344CB8AC3E}">
        <p14:creationId xmlns:p14="http://schemas.microsoft.com/office/powerpoint/2010/main" val="1766957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pour une image  2">
            <a:extLst>
              <a:ext uri="{FF2B5EF4-FFF2-40B4-BE49-F238E27FC236}">
                <a16:creationId xmlns:a16="http://schemas.microsoft.com/office/drawing/2014/main" id="{21F0BDC6-CD46-0EF2-B7E1-0EF62B953D1D}"/>
              </a:ext>
            </a:extLst>
          </p:cNvPr>
          <p:cNvPicPr>
            <a:picLocks noGrp="1" noChangeAspect="1"/>
          </p:cNvPicPr>
          <p:nvPr>
            <p:ph type="pic" sz="quarter" idx="11"/>
          </p:nvPr>
        </p:nvPicPr>
        <p:blipFill>
          <a:blip r:embed="rId2"/>
          <a:srcRect t="623" b="623"/>
          <a:stretch>
            <a:fillRect/>
          </a:stretch>
        </p:blipFill>
        <p:spPr>
          <a:prstGeom prst="roundRect">
            <a:avLst>
              <a:gd name="adj" fmla="val 8768"/>
            </a:avLst>
          </a:prstGeom>
        </p:spPr>
      </p:pic>
      <p:sp>
        <p:nvSpPr>
          <p:cNvPr id="7" name="Espace réservé du texte 6">
            <a:extLst>
              <a:ext uri="{FF2B5EF4-FFF2-40B4-BE49-F238E27FC236}">
                <a16:creationId xmlns:a16="http://schemas.microsoft.com/office/drawing/2014/main" id="{0D7058CB-69CC-B12F-08D0-F6123A0766BB}"/>
              </a:ext>
            </a:extLst>
          </p:cNvPr>
          <p:cNvSpPr>
            <a:spLocks noGrp="1"/>
          </p:cNvSpPr>
          <p:nvPr>
            <p:ph type="body" sz="quarter" idx="13"/>
          </p:nvPr>
        </p:nvSpPr>
        <p:spPr/>
        <p:txBody>
          <a:bodyPr/>
          <a:lstStyle/>
          <a:p>
            <a:r>
              <a:rPr lang="fr-FR"/>
              <a:t>Julie LEFEBVRE</a:t>
            </a:r>
          </a:p>
        </p:txBody>
      </p:sp>
      <p:sp>
        <p:nvSpPr>
          <p:cNvPr id="8" name="Espace réservé du texte 7">
            <a:extLst>
              <a:ext uri="{FF2B5EF4-FFF2-40B4-BE49-F238E27FC236}">
                <a16:creationId xmlns:a16="http://schemas.microsoft.com/office/drawing/2014/main" id="{58EC6E5A-D2D9-07FC-5156-3F144894D439}"/>
              </a:ext>
            </a:extLst>
          </p:cNvPr>
          <p:cNvSpPr>
            <a:spLocks noGrp="1"/>
          </p:cNvSpPr>
          <p:nvPr>
            <p:ph type="body" sz="quarter" idx="14"/>
          </p:nvPr>
        </p:nvSpPr>
        <p:spPr>
          <a:xfrm>
            <a:off x="2519362" y="2873860"/>
            <a:ext cx="4795837" cy="302796"/>
          </a:xfrm>
        </p:spPr>
        <p:txBody>
          <a:bodyPr/>
          <a:lstStyle/>
          <a:p>
            <a:r>
              <a:rPr lang="fr-FR"/>
              <a:t>Coordinatrice des parcours de </a:t>
            </a:r>
            <a:r>
              <a:rPr lang="fr-FR" err="1"/>
              <a:t>pré-incubation</a:t>
            </a:r>
            <a:endParaRPr lang="fr-FR"/>
          </a:p>
        </p:txBody>
      </p:sp>
      <p:sp>
        <p:nvSpPr>
          <p:cNvPr id="9" name="Espace réservé du texte 8">
            <a:extLst>
              <a:ext uri="{FF2B5EF4-FFF2-40B4-BE49-F238E27FC236}">
                <a16:creationId xmlns:a16="http://schemas.microsoft.com/office/drawing/2014/main" id="{BBD5F4F9-6377-904D-A35E-E6907FAAA79E}"/>
              </a:ext>
            </a:extLst>
          </p:cNvPr>
          <p:cNvSpPr>
            <a:spLocks noGrp="1"/>
          </p:cNvSpPr>
          <p:nvPr>
            <p:ph type="body" sz="quarter" idx="15"/>
          </p:nvPr>
        </p:nvSpPr>
        <p:spPr/>
        <p:txBody>
          <a:bodyPr/>
          <a:lstStyle/>
          <a:p>
            <a:r>
              <a:rPr lang="fr-FR"/>
              <a:t>ATLANPOLE</a:t>
            </a:r>
          </a:p>
        </p:txBody>
      </p:sp>
      <p:sp>
        <p:nvSpPr>
          <p:cNvPr id="10" name="Espace réservé du texte 9">
            <a:extLst>
              <a:ext uri="{FF2B5EF4-FFF2-40B4-BE49-F238E27FC236}">
                <a16:creationId xmlns:a16="http://schemas.microsoft.com/office/drawing/2014/main" id="{E804B055-A240-3E5E-9095-5BF2E7AB50B4}"/>
              </a:ext>
            </a:extLst>
          </p:cNvPr>
          <p:cNvSpPr>
            <a:spLocks noGrp="1"/>
          </p:cNvSpPr>
          <p:nvPr>
            <p:ph type="body" sz="quarter" idx="16"/>
          </p:nvPr>
        </p:nvSpPr>
        <p:spPr/>
        <p:txBody>
          <a:bodyPr/>
          <a:lstStyle/>
          <a:p>
            <a:r>
              <a:rPr lang="fr-FR"/>
              <a:t>02.40.25.15.31</a:t>
            </a:r>
          </a:p>
        </p:txBody>
      </p:sp>
      <p:sp>
        <p:nvSpPr>
          <p:cNvPr id="11" name="Espace réservé du texte 10">
            <a:extLst>
              <a:ext uri="{FF2B5EF4-FFF2-40B4-BE49-F238E27FC236}">
                <a16:creationId xmlns:a16="http://schemas.microsoft.com/office/drawing/2014/main" id="{925F31E6-808F-36B6-884E-770740F8F436}"/>
              </a:ext>
            </a:extLst>
          </p:cNvPr>
          <p:cNvSpPr>
            <a:spLocks noGrp="1"/>
          </p:cNvSpPr>
          <p:nvPr>
            <p:ph type="body" sz="quarter" idx="17"/>
          </p:nvPr>
        </p:nvSpPr>
        <p:spPr/>
        <p:txBody>
          <a:bodyPr/>
          <a:lstStyle/>
          <a:p>
            <a:r>
              <a:rPr lang="fr-FR"/>
              <a:t>lefebvre@atlanpole.fr</a:t>
            </a:r>
          </a:p>
        </p:txBody>
      </p:sp>
      <p:sp>
        <p:nvSpPr>
          <p:cNvPr id="5" name="Titre 4">
            <a:extLst>
              <a:ext uri="{FF2B5EF4-FFF2-40B4-BE49-F238E27FC236}">
                <a16:creationId xmlns:a16="http://schemas.microsoft.com/office/drawing/2014/main" id="{BB95D51D-6199-1199-7EEB-539EE6468F6A}"/>
              </a:ext>
            </a:extLst>
          </p:cNvPr>
          <p:cNvSpPr>
            <a:spLocks noGrp="1"/>
          </p:cNvSpPr>
          <p:nvPr>
            <p:ph type="title"/>
          </p:nvPr>
        </p:nvSpPr>
        <p:spPr/>
        <p:txBody>
          <a:bodyPr/>
          <a:lstStyle/>
          <a:p>
            <a:r>
              <a:rPr lang="fr-FR"/>
              <a:t>Merci !</a:t>
            </a:r>
          </a:p>
        </p:txBody>
      </p:sp>
    </p:spTree>
    <p:extLst>
      <p:ext uri="{BB962C8B-B14F-4D97-AF65-F5344CB8AC3E}">
        <p14:creationId xmlns:p14="http://schemas.microsoft.com/office/powerpoint/2010/main" val="3187493720"/>
      </p:ext>
    </p:extLst>
  </p:cSld>
  <p:clrMapOvr>
    <a:masterClrMapping/>
  </p:clrMapOvr>
</p:sld>
</file>

<file path=ppt/theme/theme1.xml><?xml version="1.0" encoding="utf-8"?>
<a:theme xmlns:a="http://schemas.openxmlformats.org/drawingml/2006/main" name="Office Theme">
  <a:themeElements>
    <a:clrScheme name="Eclore">
      <a:dk1>
        <a:srgbClr val="2A123D"/>
      </a:dk1>
      <a:lt1>
        <a:sysClr val="window" lastClr="FFFFFF"/>
      </a:lt1>
      <a:dk2>
        <a:srgbClr val="6A5A78"/>
      </a:dk2>
      <a:lt2>
        <a:srgbClr val="E7E6E6"/>
      </a:lt2>
      <a:accent1>
        <a:srgbClr val="00DDB9"/>
      </a:accent1>
      <a:accent2>
        <a:srgbClr val="DFFF3A"/>
      </a:accent2>
      <a:accent3>
        <a:srgbClr val="2A123D"/>
      </a:accent3>
      <a:accent4>
        <a:srgbClr val="6A5A78"/>
      </a:accent4>
      <a:accent5>
        <a:srgbClr val="00DDB9"/>
      </a:accent5>
      <a:accent6>
        <a:srgbClr val="DFFF3A"/>
      </a:accent6>
      <a:hlink>
        <a:srgbClr val="6A5A78"/>
      </a:hlink>
      <a:folHlink>
        <a:srgbClr val="6A5A78"/>
      </a:folHlink>
    </a:clrScheme>
    <a:fontScheme name="Eclore">
      <a:majorFont>
        <a:latin typeface="Archivo"/>
        <a:ea typeface=""/>
        <a:cs typeface=""/>
      </a:majorFont>
      <a:minorFont>
        <a:latin typeface="Archi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FFFF"/>
        </a:solidFill>
        <a:ln/>
        <a:effectLst>
          <a:outerShdw blurRad="127000" dist="38100" dir="5400000" algn="bl" rotWithShape="0">
            <a:srgbClr val="2A123D">
              <a:alpha val="12000"/>
            </a:srgbClr>
          </a:outerShdw>
        </a:effectLst>
      </a:spPr>
      <a:bodyPr/>
      <a:lstStyle>
        <a:defPPr algn="l">
          <a:defRPr>
            <a:latin typeface="Archivo" pitchFamily="2" charset="0"/>
            <a:cs typeface="Archivo" pitchFamily="2" charset="0"/>
          </a:defRPr>
        </a:defPPr>
      </a:lstStyle>
    </a:spDef>
    <a:txDef>
      <a:spPr>
        <a:noFill/>
      </a:spPr>
      <a:bodyPr wrap="square">
        <a:spAutoFit/>
      </a:bodyPr>
      <a:lstStyle>
        <a:defPPr marL="285750" indent="-285750" algn="l">
          <a:lnSpc>
            <a:spcPct val="125000"/>
          </a:lnSpc>
          <a:buClr>
            <a:srgbClr val="21E2AE"/>
          </a:buClr>
          <a:buFont typeface="Arial" panose="020B0604020202020204" pitchFamily="34" charset="0"/>
          <a:buChar char="•"/>
          <a:defRPr sz="1450" dirty="0" err="1" smtClean="0">
            <a:solidFill>
              <a:srgbClr val="544B62"/>
            </a:solidFill>
            <a:latin typeface="Archivo" pitchFamily="2" charset="0"/>
            <a:ea typeface="Calibri" pitchFamily="34" charset="-122"/>
            <a:cs typeface="Archivo"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8935839-35a2-4332-b792-60d3a923b629">
      <Terms xmlns="http://schemas.microsoft.com/office/infopath/2007/PartnerControls"/>
    </lcf76f155ced4ddcb4097134ff3c332f>
    <TaxCatchAll xmlns="e7ec10b5-33a0-4712-a052-35d692b2aee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D0A6559CF7E73469B76E18B44C301CC" ma:contentTypeVersion="15" ma:contentTypeDescription="Crée un document." ma:contentTypeScope="" ma:versionID="99c44cd33ed40389458b53c9529a9db2">
  <xsd:schema xmlns:xsd="http://www.w3.org/2001/XMLSchema" xmlns:xs="http://www.w3.org/2001/XMLSchema" xmlns:p="http://schemas.microsoft.com/office/2006/metadata/properties" xmlns:ns2="a8935839-35a2-4332-b792-60d3a923b629" xmlns:ns3="e7ec10b5-33a0-4712-a052-35d692b2aee8" targetNamespace="http://schemas.microsoft.com/office/2006/metadata/properties" ma:root="true" ma:fieldsID="29de733532716a1fc316ae5f5797f7ce" ns2:_="" ns3:_="">
    <xsd:import namespace="a8935839-35a2-4332-b792-60d3a923b629"/>
    <xsd:import namespace="e7ec10b5-33a0-4712-a052-35d692b2aee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935839-35a2-4332-b792-60d3a923b6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Balises d’images" ma:readOnly="false" ma:fieldId="{5cf76f15-5ced-4ddc-b409-7134ff3c332f}" ma:taxonomyMulti="true" ma:sspId="26814351-f6e0-48d1-9efa-4bac0a88c4a5"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7ec10b5-33a0-4712-a052-35d692b2aee8"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cac6b9b-d086-406d-a94d-eed41db2c992}" ma:internalName="TaxCatchAll" ma:showField="CatchAllData" ma:web="e7ec10b5-33a0-4712-a052-35d692b2aee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F917F6-ADB4-4AC8-B688-EF892CDB7F2B}">
  <ds:schemaRefs>
    <ds:schemaRef ds:uri="a8935839-35a2-4332-b792-60d3a923b629"/>
    <ds:schemaRef ds:uri="e7ec10b5-33a0-4712-a052-35d692b2aee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71D3F52-237B-4AF4-BB07-1E43766E46A1}">
  <ds:schemaRefs>
    <ds:schemaRef ds:uri="http://schemas.microsoft.com/sharepoint/v3/contenttype/forms"/>
  </ds:schemaRefs>
</ds:datastoreItem>
</file>

<file path=customXml/itemProps3.xml><?xml version="1.0" encoding="utf-8"?>
<ds:datastoreItem xmlns:ds="http://schemas.openxmlformats.org/officeDocument/2006/customXml" ds:itemID="{B3C18476-5845-42FE-AC24-C7B805E38AED}">
  <ds:schemaRefs>
    <ds:schemaRef ds:uri="a8935839-35a2-4332-b792-60d3a923b629"/>
    <ds:schemaRef ds:uri="e7ec10b5-33a0-4712-a052-35d692b2aee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889</Words>
  <Application>Microsoft Office PowerPoint</Application>
  <PresentationFormat>Grand écran</PresentationFormat>
  <Paragraphs>107</Paragraphs>
  <Slides>15</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vt:i4>
      </vt:variant>
    </vt:vector>
  </HeadingPairs>
  <TitlesOfParts>
    <vt:vector size="22" baseType="lpstr">
      <vt:lpstr>Aptos</vt:lpstr>
      <vt:lpstr>Archivo</vt:lpstr>
      <vt:lpstr>Archivo Light</vt:lpstr>
      <vt:lpstr>Archivo Medium</vt:lpstr>
      <vt:lpstr>Arial</vt:lpstr>
      <vt:lpstr>Lato</vt:lpstr>
      <vt:lpstr>Office Theme</vt:lpstr>
      <vt:lpstr>Présentation PowerPoint</vt:lpstr>
      <vt:lpstr>Présentation PowerPoint</vt:lpstr>
      <vt:lpstr>Présentation PowerPoint</vt:lpstr>
      <vt:lpstr>6 à 8 projets lauréats</vt:lpstr>
      <vt:lpstr>10 slides pour nous convaincre !</vt:lpstr>
      <vt:lpstr>NOM DU PROJET</vt:lpstr>
      <vt:lpstr>La mission, l’ambition de votre entreprise</vt:lpstr>
      <vt:lpstr>Le constat, le besoin de vos clients</vt:lpstr>
      <vt:lpstr>La solution </vt:lpstr>
      <vt:lpstr>Le focus « innovation »</vt:lpstr>
      <vt:lpstr>Le marché</vt:lpstr>
      <vt:lpstr>La création de valeur</vt:lpstr>
      <vt:lpstr>L’équipe </vt:lpstr>
      <vt:lpstr>Pourquoi Éclore ?</vt:lpstr>
      <vt:lpstr>Merci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Agathe Beaumont</dc:creator>
  <cp:lastModifiedBy>Delphine CORBIN</cp:lastModifiedBy>
  <cp:revision>6</cp:revision>
  <dcterms:created xsi:type="dcterms:W3CDTF">2026-10-01T12:13:39Z</dcterms:created>
  <dcterms:modified xsi:type="dcterms:W3CDTF">2026-10-08T07:56:52Z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0x0101000D0A6559CF7E73469B76E18B44C301CC</vt:lpwstr>
  </property>
  <property fmtid="{D5CDD505-2E9C-101B-9397-08002B2CF9AE}" pid="3" name="MediaServiceImageTags">
    <vt:lpwstr/>
  </property>
</Properties>
</file>