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338" r:id="rId5"/>
    <p:sldId id="337" r:id="rId6"/>
    <p:sldId id="336" r:id="rId7"/>
    <p:sldId id="328" r:id="rId8"/>
    <p:sldId id="330" r:id="rId9"/>
    <p:sldId id="331" r:id="rId10"/>
    <p:sldId id="333" r:id="rId11"/>
    <p:sldId id="334" r:id="rId12"/>
    <p:sldId id="332" r:id="rId13"/>
    <p:sldId id="335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FFFF"/>
    <a:srgbClr val="1E9AD5"/>
    <a:srgbClr val="00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31EC0-05F8-449E-98E8-9B7388B68D2E}" v="7" dt="2025-07-15T10:21:0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9B3659-82B4-8A6B-B0C4-8BC1EDAF2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D70BD5D-815E-7513-4A77-14BF33CB8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0"/>
            <a:ext cx="1218962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12EBF1-6819-AE0C-E0AD-B5D9FBEEF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4089" y="4430683"/>
            <a:ext cx="4343401" cy="610985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 / Lieu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3134D-EF14-269E-4572-AA0F6400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0" y="2363441"/>
            <a:ext cx="43434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48F8BF-F628-9774-7076-F3B71115C2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3441"/>
            <a:ext cx="0" cy="261588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8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AD8FBC0-96E0-0675-F846-1251D35F5B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2108258"/>
            <a:ext cx="1123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22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A3446E-A962-415E-3E7B-307497F0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13CA29-0E14-E1BC-3F89-608DEF1D1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3093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38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DE5797-73D4-C24D-0777-1FC1D6143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D9A3DE-5DEF-A1B9-7DA1-0288E9E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84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C5EBCB-EC69-23C2-5243-0DBDAAF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817ED-8199-BB4B-422B-08F19600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5F84-486A-A617-5AE9-E4D8DEF2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36F7-0A29-47C8-A3E8-B9298FB31A08}" type="datetimeFigureOut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2B3EF-CE0A-2A79-A7C8-BE5DF7C8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28053-661D-A7D2-3523-483B521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E88C-AFB5-48C6-BC83-8EC45BEFD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64"/>
          </a:solidFill>
          <a:latin typeface="Geometo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B95"/>
          </a:solidFill>
          <a:latin typeface="Lato Black" panose="020F0A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E9AD5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pole.fr/parcours-pre-incubation/azimut-by-atlanpole/candidature-azimut-by-atlanpole/" TargetMode="External"/><Relationship Id="rId2" Type="http://schemas.openxmlformats.org/officeDocument/2006/relationships/hyperlink" Target="https://www.atlanpole.fr/evenement/azimut-6-webinar-dinformation-pour-preparer-votre-candidatur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ertrand@atlanpole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3C4945F8-A305-CD4D-939E-BC1C1898072C}"/>
              </a:ext>
            </a:extLst>
          </p:cNvPr>
          <p:cNvGrpSpPr/>
          <p:nvPr/>
        </p:nvGrpSpPr>
        <p:grpSpPr>
          <a:xfrm rot="328077">
            <a:off x="9787701" y="1025982"/>
            <a:ext cx="1620000" cy="1620000"/>
            <a:chOff x="9606632" y="1107463"/>
            <a:chExt cx="1620000" cy="1620000"/>
          </a:xfrm>
        </p:grpSpPr>
        <p:sp>
          <p:nvSpPr>
            <p:cNvPr id="9" name="Étoile : 32 branches 8">
              <a:extLst>
                <a:ext uri="{FF2B5EF4-FFF2-40B4-BE49-F238E27FC236}">
                  <a16:creationId xmlns:a16="http://schemas.microsoft.com/office/drawing/2014/main" id="{154535E6-9059-6695-1615-66FED9A06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6632" y="1107463"/>
              <a:ext cx="1620000" cy="1620000"/>
            </a:xfrm>
            <a:prstGeom prst="star32">
              <a:avLst>
                <a:gd name="adj" fmla="val 45673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0E01C6D-0062-AA2E-4CD7-F84121C38D57}"/>
                </a:ext>
              </a:extLst>
            </p:cNvPr>
            <p:cNvSpPr txBox="1"/>
            <p:nvPr/>
          </p:nvSpPr>
          <p:spPr>
            <a:xfrm>
              <a:off x="9805659" y="1307361"/>
              <a:ext cx="1221946" cy="1147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5400" b="1" dirty="0">
                  <a:solidFill>
                    <a:srgbClr val="0086CB"/>
                  </a:solidFill>
                  <a:latin typeface="Lato Black" panose="020F0A02020204030203" pitchFamily="34" charset="0"/>
                </a:rPr>
                <a:t>#6</a:t>
              </a:r>
            </a:p>
            <a:p>
              <a:pPr algn="ctr"/>
              <a: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  <a:t>AUTOMNE </a:t>
              </a:r>
              <a:b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</a:br>
              <a: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65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0E5C-ABB3-6695-0602-47F8FF92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L’équipe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DEDA-C5D3-EDF9-B57E-3E5E7C7424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Présentez-vous ! </a:t>
            </a:r>
            <a:r>
              <a:rPr lang="fr-FR" dirty="0">
                <a:latin typeface="Lato" panose="020F0502020204030203" pitchFamily="34" charset="0"/>
              </a:rPr>
              <a:t>Quel est votre parcours ? Quelle est votre connaissance du secteur d’activité ?</a:t>
            </a:r>
          </a:p>
          <a:p>
            <a:r>
              <a:rPr lang="fr-FR" dirty="0">
                <a:latin typeface="Lato" panose="020F0502020204030203" pitchFamily="34" charset="0"/>
              </a:rPr>
              <a:t>Indiquez la composition de </a:t>
            </a:r>
            <a:r>
              <a:rPr lang="fr-FR" b="1" dirty="0">
                <a:latin typeface="Lato" panose="020F0502020204030203" pitchFamily="34" charset="0"/>
              </a:rPr>
              <a:t>l’équipe </a:t>
            </a:r>
            <a:r>
              <a:rPr lang="fr-FR" dirty="0">
                <a:latin typeface="Lato" panose="020F0502020204030203" pitchFamily="34" charset="0"/>
              </a:rPr>
              <a:t>(s’il y en a une). Quelles sont les compétences et rôles de chacun ?</a:t>
            </a:r>
          </a:p>
          <a:p>
            <a:r>
              <a:rPr lang="fr-FR" b="1" dirty="0">
                <a:latin typeface="Lato" panose="020F0502020204030203" pitchFamily="34" charset="0"/>
              </a:rPr>
              <a:t>Niveau d’avancement de votre projet </a:t>
            </a:r>
            <a:r>
              <a:rPr lang="fr-FR" dirty="0">
                <a:latin typeface="Lato" panose="020F0502020204030203" pitchFamily="34" charset="0"/>
              </a:rPr>
              <a:t>? Avez-vous déjà créé votre entreprise? Avez-vous des premiers clients ? Avez-vous déjà obtenu des aides ou financements extérieurs ?</a:t>
            </a:r>
          </a:p>
          <a:p>
            <a:r>
              <a:rPr lang="fr-FR" dirty="0">
                <a:latin typeface="Lato" panose="020F0502020204030203" pitchFamily="34" charset="0"/>
              </a:rPr>
              <a:t>Apports financiers des fondateurs et répartition du capital entre les associés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0C0B6-8776-1596-F608-C1225A6A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AZIMUT </a:t>
            </a:r>
            <a:r>
              <a:rPr lang="fr-FR" i="1" dirty="0"/>
              <a:t>by Atlanpole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08C09-78E0-1C83-BB4E-C80ABA4D8E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Quelles sont vos motivations à intégrer le programme AZIMUT </a:t>
            </a:r>
            <a:r>
              <a:rPr lang="fr-FR" i="1" dirty="0">
                <a:latin typeface="Lato" panose="020F0502020204030203" pitchFamily="34" charset="0"/>
              </a:rPr>
              <a:t>by Atlanpole </a:t>
            </a:r>
            <a:r>
              <a:rPr lang="fr-FR" dirty="0">
                <a:latin typeface="Lato" panose="020F0502020204030203" pitchFamily="34" charset="0"/>
              </a:rPr>
              <a:t>?</a:t>
            </a:r>
          </a:p>
          <a:p>
            <a:r>
              <a:rPr lang="fr-FR" dirty="0">
                <a:latin typeface="Lato" panose="020F0502020204030203" pitchFamily="34" charset="0"/>
              </a:rPr>
              <a:t>Qu’attendez-vous du programme AZIMUT </a:t>
            </a:r>
            <a:r>
              <a:rPr lang="fr-FR" i="1" dirty="0">
                <a:latin typeface="Lato" panose="020F0502020204030203" pitchFamily="34" charset="0"/>
              </a:rPr>
              <a:t>by Atlanpole ?</a:t>
            </a:r>
            <a:endParaRPr lang="fr-FR" dirty="0">
              <a:latin typeface="Lato" panose="020F0502020204030203" pitchFamily="34" charset="0"/>
            </a:endParaRPr>
          </a:p>
          <a:p>
            <a:r>
              <a:rPr lang="fr-FR" dirty="0">
                <a:latin typeface="Lato" panose="020F0502020204030203" pitchFamily="34" charset="0"/>
              </a:rPr>
              <a:t>Comment avez-vous entendu parler du programme AZIMUT </a:t>
            </a:r>
            <a:r>
              <a:rPr lang="fr-FR" i="1" dirty="0">
                <a:latin typeface="Lato" panose="020F0502020204030203" pitchFamily="34" charset="0"/>
              </a:rPr>
              <a:t>by Atlanpole </a:t>
            </a:r>
            <a:r>
              <a:rPr lang="fr-FR" dirty="0">
                <a:latin typeface="Lato" panose="020F0502020204030203" pitchFamily="34" charset="0"/>
              </a:rPr>
              <a:t>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32B8-C9D7-EA90-77E7-07C3FEB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2240915"/>
          </a:xfrm>
        </p:spPr>
        <p:txBody>
          <a:bodyPr>
            <a:normAutofit/>
          </a:bodyPr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804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D2F-4DEF-87B6-1AAC-DDCE85D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6D016-CE38-C3D6-F42B-E9CA8B387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Pour vous aider à préparer votre candidature, pour pouvez assister au webinaire d’information prévu le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4 septembre de 12h30 à 13h30</a:t>
            </a:r>
            <a:r>
              <a:rPr lang="fr-FR" dirty="0"/>
              <a:t>. </a:t>
            </a:r>
            <a:r>
              <a:rPr lang="fr-FR" dirty="0">
                <a:hlinkClick r:id="rId2"/>
              </a:rPr>
              <a:t>Inscrivez vous ici.</a:t>
            </a:r>
            <a:endParaRPr lang="fr-F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Les candidatures sont acceptées jusqu’au : 21 septembre 2025, 23h59</a:t>
            </a:r>
            <a:r>
              <a:rPr lang="fr-FR" dirty="0"/>
              <a:t>. Elles sont à soumettre </a:t>
            </a:r>
            <a:r>
              <a:rPr lang="fr-FR" dirty="0">
                <a:hlinkClick r:id="rId3"/>
              </a:rPr>
              <a:t>ici.</a:t>
            </a:r>
            <a:endParaRPr lang="fr-F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Une pré-sélection sera réalisée sur la base de ce document (voir page suivante).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u="sng" dirty="0">
                <a:solidFill>
                  <a:schemeClr val="accent2">
                    <a:lumMod val="75000"/>
                  </a:schemeClr>
                </a:solidFill>
              </a:rPr>
              <a:t>Le jury de sélection se déroulera le jeudi 9 octobre après-midi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fr-FR" dirty="0"/>
              <a:t> Votre horaire de passage vous sera communiqué ultérieurement.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La promo #6 AZIMUT débutera le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mardi 28 octobre</a:t>
            </a:r>
            <a:r>
              <a:rPr lang="fr-FR" dirty="0"/>
              <a:t> avec une journée complète d’atelier, en présentiel.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Si vous avez des questions : </a:t>
            </a:r>
            <a:r>
              <a:rPr lang="en-US" sz="1600" dirty="0">
                <a:solidFill>
                  <a:schemeClr val="tx1"/>
                </a:solidFill>
              </a:rPr>
              <a:t>Rudy Bertrand | </a:t>
            </a:r>
            <a:r>
              <a:rPr lang="en-US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bertrand@atlanpole.fr</a:t>
            </a:r>
            <a:r>
              <a:rPr lang="en-US" sz="1600" dirty="0">
                <a:solidFill>
                  <a:schemeClr val="tx1"/>
                </a:solidFill>
              </a:rPr>
              <a:t> | 06 73 17 20 07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B363A1-6BFF-82D3-0985-AF79BFA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36460"/>
            <a:ext cx="11231880" cy="4798988"/>
          </a:xfrm>
          <a:solidFill>
            <a:schemeClr val="bg1"/>
          </a:solidFill>
          <a:ln>
            <a:solidFill>
              <a:srgbClr val="000064"/>
            </a:solidFill>
          </a:ln>
        </p:spPr>
        <p:txBody>
          <a:bodyPr wrap="square" tIns="72000" bIns="72000">
            <a:spAutoFit/>
          </a:bodyPr>
          <a:lstStyle/>
          <a:p>
            <a:pPr>
              <a:spcAft>
                <a:spcPts val="600"/>
              </a:spcAft>
            </a:pP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A noter</a:t>
            </a: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Une pré-Sélection sera effectuée sur LA BASE DE CETTE PRESENTATION ECRITE. </a:t>
            </a:r>
            <a:b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SOYEZ DONC assez précis DANS VOS explications.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 vous êtes </a:t>
            </a:r>
            <a:r>
              <a:rPr lang="fr-FR" dirty="0" err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pré-selectionné·e</a:t>
            </a: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pour présenter votre projet au jury de sélection, 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vous pourrez retravailler votre présentation avec des slides plus allégées pour accompagner votre pitch.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Lors du jury de sélection, vous aurez 7 min pour présenter votre projet, 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puis 10 min d’échanges questions/réponses avec le jury</a:t>
            </a:r>
            <a:r>
              <a:rPr lang="fr-FR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.</a:t>
            </a:r>
            <a:br>
              <a:rPr lang="fr-FR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endParaRPr lang="fr-FR" b="1" cap="all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74913-7ACC-627D-0E3F-A4013DEF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1603241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3B140E0-1C6C-742D-2695-00FCB179942B}"/>
              </a:ext>
            </a:extLst>
          </p:cNvPr>
          <p:cNvSpPr txBox="1">
            <a:spLocks/>
          </p:cNvSpPr>
          <p:nvPr/>
        </p:nvSpPr>
        <p:spPr>
          <a:xfrm>
            <a:off x="1194331" y="3613425"/>
            <a:ext cx="5158339" cy="90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Geometos" pitchFamily="2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Nom du ou des contacts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3B5B5D-C233-169D-4227-FD93BFCB0A68}"/>
              </a:ext>
            </a:extLst>
          </p:cNvPr>
          <p:cNvSpPr txBox="1">
            <a:spLocks/>
          </p:cNvSpPr>
          <p:nvPr/>
        </p:nvSpPr>
        <p:spPr>
          <a:xfrm>
            <a:off x="1194332" y="4763416"/>
            <a:ext cx="5158339" cy="90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Geometos" pitchFamily="2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/>
              <a:t>Site web (si existant)</a:t>
            </a:r>
          </a:p>
        </p:txBody>
      </p:sp>
    </p:spTree>
    <p:extLst>
      <p:ext uri="{BB962C8B-B14F-4D97-AF65-F5344CB8AC3E}">
        <p14:creationId xmlns:p14="http://schemas.microsoft.com/office/powerpoint/2010/main" val="201189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8C7B5-C621-8081-98F1-04D33038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mission, l’ambition de votre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F3415-C362-08FC-3773-ACA689791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(A noter : dans la suite de ce document, les questions sont là pour vous guider sur les attentes du jury, ce que le jury va chercher à savoir et comprendre de votre projet). </a:t>
            </a:r>
          </a:p>
          <a:p>
            <a:r>
              <a:rPr lang="fr-FR" dirty="0">
                <a:latin typeface="Lato" panose="020F0502020204030203" pitchFamily="34" charset="0"/>
              </a:rPr>
              <a:t>Quelle est la mission de votre (future) entreprise ?</a:t>
            </a:r>
          </a:p>
          <a:p>
            <a:r>
              <a:rPr lang="fr-FR" dirty="0">
                <a:latin typeface="Lato" panose="020F0502020204030203" pitchFamily="34" charset="0"/>
              </a:rPr>
              <a:t>Quelle est l’ambition à terme de votre projet ? Dans 3 à 5 ans, comment voyez-vous votre entreprise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F2D3F-EB1F-84D8-C585-B7095469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constat / le besoin de vos clients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2AD16-3D8A-0647-29DE-0815D7D657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Qui sont les futurs </a:t>
            </a:r>
            <a:r>
              <a:rPr lang="fr-FR" b="1" dirty="0">
                <a:latin typeface="Lato" panose="020F0502020204030203" pitchFamily="34" charset="0"/>
              </a:rPr>
              <a:t>utilisateurs</a:t>
            </a:r>
            <a:r>
              <a:rPr lang="fr-FR" dirty="0">
                <a:latin typeface="Lato" panose="020F0502020204030203" pitchFamily="34" charset="0"/>
              </a:rPr>
              <a:t> de votre solution ? </a:t>
            </a:r>
          </a:p>
          <a:p>
            <a:r>
              <a:rPr lang="fr-FR" dirty="0">
                <a:latin typeface="Lato" panose="020F0502020204030203" pitchFamily="34" charset="0"/>
              </a:rPr>
              <a:t>A quel </a:t>
            </a:r>
            <a:r>
              <a:rPr lang="fr-FR" b="1" dirty="0">
                <a:latin typeface="Lato" panose="020F0502020204030203" pitchFamily="34" charset="0"/>
              </a:rPr>
              <a:t>besoin</a:t>
            </a:r>
            <a:r>
              <a:rPr lang="fr-FR" dirty="0">
                <a:latin typeface="Lato" panose="020F0502020204030203" pitchFamily="34" charset="0"/>
              </a:rPr>
              <a:t>, à quelle problématique actuelle répondez-vous avec votre solution ?</a:t>
            </a:r>
          </a:p>
          <a:p>
            <a:r>
              <a:rPr lang="fr-FR" b="1" dirty="0">
                <a:latin typeface="Lato" panose="020F0502020204030203" pitchFamily="34" charset="0"/>
              </a:rPr>
              <a:t>Concurrence</a:t>
            </a:r>
            <a:r>
              <a:rPr lang="fr-FR" dirty="0">
                <a:latin typeface="Lato" panose="020F0502020204030203" pitchFamily="34" charset="0"/>
              </a:rPr>
              <a:t> : décrivez les solutions existantes et expliquez en quoi elles ne répondent pas ou que partiellement aux problèmes ou besoins des clients.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4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Décrivez votre innovation ou votre solution</a:t>
            </a:r>
            <a:r>
              <a:rPr lang="fr-FR" dirty="0">
                <a:latin typeface="Lato" panose="020F0502020204030203" pitchFamily="34" charset="0"/>
              </a:rPr>
              <a:t>, ce qu’elle a d’unique et de nouveau.</a:t>
            </a:r>
          </a:p>
          <a:p>
            <a:r>
              <a:rPr lang="fr-FR" dirty="0">
                <a:latin typeface="Lato" panose="020F0502020204030203" pitchFamily="34" charset="0"/>
              </a:rPr>
              <a:t>Décrivez le </a:t>
            </a:r>
            <a:r>
              <a:rPr lang="fr-FR" b="1" dirty="0">
                <a:latin typeface="Lato" panose="020F0502020204030203" pitchFamily="34" charset="0"/>
              </a:rPr>
              <a:t>stade d’avancement </a:t>
            </a:r>
            <a:r>
              <a:rPr lang="fr-FR" dirty="0">
                <a:latin typeface="Lato" panose="020F0502020204030203" pitchFamily="34" charset="0"/>
              </a:rPr>
              <a:t>actuel du développement de votre innovation ou de votre solution. (Avez-vous fait un prototype ou une preuve de concept ? Avez-vous des retours du marché ?)</a:t>
            </a:r>
          </a:p>
          <a:p>
            <a:r>
              <a:rPr lang="fr-FR" dirty="0">
                <a:latin typeface="Lato" panose="020F0502020204030203" pitchFamily="34" charset="0"/>
              </a:rPr>
              <a:t>Y a–t-il des </a:t>
            </a:r>
            <a:r>
              <a:rPr lang="fr-FR" b="1" dirty="0">
                <a:latin typeface="Lato" panose="020F0502020204030203" pitchFamily="34" charset="0"/>
              </a:rPr>
              <a:t>verrous à l’entrée de votre marché </a:t>
            </a:r>
            <a:r>
              <a:rPr lang="fr-FR" dirty="0">
                <a:latin typeface="Lato" panose="020F0502020204030203" pitchFamily="34" charset="0"/>
              </a:rPr>
              <a:t>pour empêcher vos concurrents de vous copier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D89C-ED0F-7F4E-7590-B3B7553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marché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A3A02-387D-2BB3-739B-9F20F46F26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Quels sont </a:t>
            </a:r>
            <a:r>
              <a:rPr lang="fr-FR" b="1" dirty="0">
                <a:latin typeface="Lato" panose="020F0502020204030203" pitchFamily="34" charset="0"/>
              </a:rPr>
              <a:t>les différents types de clients visés </a:t>
            </a:r>
            <a:r>
              <a:rPr lang="fr-FR" dirty="0">
                <a:latin typeface="Lato" panose="020F0502020204030203" pitchFamily="34" charset="0"/>
              </a:rPr>
              <a:t>? (Particuliers, entreprises, associations …)</a:t>
            </a:r>
          </a:p>
          <a:p>
            <a:r>
              <a:rPr lang="fr-FR" dirty="0">
                <a:latin typeface="Lato" panose="020F0502020204030203" pitchFamily="34" charset="0"/>
              </a:rPr>
              <a:t>Indications sur la </a:t>
            </a:r>
            <a:r>
              <a:rPr lang="fr-FR" b="1" dirty="0">
                <a:latin typeface="Lato" panose="020F0502020204030203" pitchFamily="34" charset="0"/>
              </a:rPr>
              <a:t>taille du marché </a:t>
            </a:r>
            <a:r>
              <a:rPr lang="fr-FR" dirty="0">
                <a:latin typeface="Lato" panose="020F0502020204030203" pitchFamily="34" charset="0"/>
              </a:rPr>
              <a:t>si vous en avez ? (en unités, en chiffre d’affaires)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entreprises concurrentes </a:t>
            </a:r>
            <a:r>
              <a:rPr lang="fr-FR" dirty="0">
                <a:latin typeface="Lato" panose="020F0502020204030203" pitchFamily="34" charset="0"/>
              </a:rPr>
              <a:t>? Quel est le chiffre d’affaires de ces entreprises concurrentes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1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FD92-5666-EA02-68C2-A74DF08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Création de valeur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DEA6A-345D-90B4-E4A7-F9027EA3A6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Combien pensez-vous facturer votre offre ? </a:t>
            </a:r>
            <a:r>
              <a:rPr lang="fr-FR" dirty="0">
                <a:latin typeface="Lato" panose="020F0502020204030203" pitchFamily="34" charset="0"/>
              </a:rPr>
              <a:t>(donner si possible une décomposition du prix de vente envisagé)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retombées économiques envisagées </a:t>
            </a:r>
            <a:r>
              <a:rPr lang="fr-FR" dirty="0">
                <a:latin typeface="Lato" panose="020F0502020204030203" pitchFamily="34" charset="0"/>
              </a:rPr>
              <a:t>: Chiffre d’affaires et emplois créés sur les 3 premières années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5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75310-DEFA-4982-9D36-7CC9CCCD0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AD6B6E-14DE-40A9-9D44-93CA19260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631</Words>
  <Application>Microsoft Office PowerPoint</Application>
  <PresentationFormat>Grand écran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Geometos</vt:lpstr>
      <vt:lpstr>Lato</vt:lpstr>
      <vt:lpstr>Lato Black</vt:lpstr>
      <vt:lpstr>Lato Light</vt:lpstr>
      <vt:lpstr>Wingdings</vt:lpstr>
      <vt:lpstr>Thème Office</vt:lpstr>
      <vt:lpstr>Présentation PowerPoint</vt:lpstr>
      <vt:lpstr>Rappel du calendrier</vt:lpstr>
      <vt:lpstr> A noter  Une pré-Sélection sera effectuée sur LA BASE DE CETTE PRESENTATION ECRITE.  SOYEZ DONC assez précis DANS VOS explications.  Si vous êtes pré-selectionné·e pour présenter votre projet au jury de sélection,  vous pourrez retravailler votre présentation avec des slides plus allégées pour accompagner votre pitch. Lors du jury de sélection, vous aurez 7 min pour présenter votre projet,  puis 10 min d’échanges questions/réponses avec le jury. </vt:lpstr>
      <vt:lpstr>Nom du projet ou de l’entreprise</vt:lpstr>
      <vt:lpstr>La mission, l’ambition de votre entreprise</vt:lpstr>
      <vt:lpstr>Le constat / le besoin de vos clients</vt:lpstr>
      <vt:lpstr>La solution</vt:lpstr>
      <vt:lpstr>Le marché</vt:lpstr>
      <vt:lpstr>Création de valeur</vt:lpstr>
      <vt:lpstr>L’équipe</vt:lpstr>
      <vt:lpstr>AZIMUT by Atlanpole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10</cp:revision>
  <dcterms:created xsi:type="dcterms:W3CDTF">2023-05-11T15:24:20Z</dcterms:created>
  <dcterms:modified xsi:type="dcterms:W3CDTF">2025-07-15T13:53:02Z</dcterms:modified>
</cp:coreProperties>
</file>