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69" r:id="rId3"/>
    <p:sldId id="265" r:id="rId4"/>
    <p:sldId id="259" r:id="rId5"/>
    <p:sldId id="260" r:id="rId6"/>
    <p:sldId id="263" r:id="rId7"/>
    <p:sldId id="261" r:id="rId8"/>
    <p:sldId id="262" r:id="rId9"/>
    <p:sldId id="273" r:id="rId10"/>
    <p:sldId id="266" r:id="rId11"/>
  </p:sldIdLst>
  <p:sldSz cx="9144000" cy="5143500" type="screen16x9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6"/>
    <a:srgbClr val="3B8087"/>
    <a:srgbClr val="8CB537"/>
    <a:srgbClr val="3D6984"/>
    <a:srgbClr val="FFB400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3FB02-90C3-4D37-BBB0-8109D540B11E}" v="1" dt="2025-04-15T13:30:03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 snapToGrid="0" snapToObjects="1">
      <p:cViewPr varScale="1">
        <p:scale>
          <a:sx n="135" d="100"/>
          <a:sy n="135" d="100"/>
        </p:scale>
        <p:origin x="846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CORBIN" userId="bf00a973-6b49-4a2d-8d80-f00057c4bf9e" providerId="ADAL" clId="{A583FB02-90C3-4D37-BBB0-8109D540B11E}"/>
    <pc:docChg chg="addSld delSld modSld">
      <pc:chgData name="Delphine CORBIN" userId="bf00a973-6b49-4a2d-8d80-f00057c4bf9e" providerId="ADAL" clId="{A583FB02-90C3-4D37-BBB0-8109D540B11E}" dt="2025-04-15T13:30:08.788" v="1" actId="47"/>
      <pc:docMkLst>
        <pc:docMk/>
      </pc:docMkLst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59"/>
        </pc:sldMkLst>
      </pc:sldChg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60"/>
        </pc:sldMkLst>
      </pc:sldChg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61"/>
        </pc:sldMkLst>
      </pc:sldChg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62"/>
        </pc:sldMkLst>
      </pc:sldChg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63"/>
        </pc:sldMkLst>
      </pc:sldChg>
      <pc:sldChg chg="del">
        <pc:chgData name="Delphine CORBIN" userId="bf00a973-6b49-4a2d-8d80-f00057c4bf9e" providerId="ADAL" clId="{A583FB02-90C3-4D37-BBB0-8109D540B11E}" dt="2025-04-15T13:30:08.788" v="1" actId="47"/>
        <pc:sldMkLst>
          <pc:docMk/>
          <pc:sldMk cId="0" sldId="264"/>
        </pc:sldMkLst>
      </pc:sldChg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65"/>
        </pc:sldMkLst>
      </pc:sldChg>
      <pc:sldChg chg="add setBg">
        <pc:chgData name="Delphine CORBIN" userId="bf00a973-6b49-4a2d-8d80-f00057c4bf9e" providerId="ADAL" clId="{A583FB02-90C3-4D37-BBB0-8109D540B11E}" dt="2025-04-15T13:30:03.668" v="0"/>
        <pc:sldMkLst>
          <pc:docMk/>
          <pc:sldMk cId="389738923" sldId="269"/>
        </pc:sldMkLst>
      </pc:sldChg>
      <pc:sldChg chg="del">
        <pc:chgData name="Delphine CORBIN" userId="bf00a973-6b49-4a2d-8d80-f00057c4bf9e" providerId="ADAL" clId="{A583FB02-90C3-4D37-BBB0-8109D540B11E}" dt="2025-04-15T13:30:08.788" v="1" actId="47"/>
        <pc:sldMkLst>
          <pc:docMk/>
          <pc:sldMk cId="2174138416" sldId="271"/>
        </pc:sldMkLst>
      </pc:sldChg>
      <pc:sldChg chg="del">
        <pc:chgData name="Delphine CORBIN" userId="bf00a973-6b49-4a2d-8d80-f00057c4bf9e" providerId="ADAL" clId="{A583FB02-90C3-4D37-BBB0-8109D540B11E}" dt="2025-04-15T13:30:08.788" v="1" actId="47"/>
        <pc:sldMkLst>
          <pc:docMk/>
          <pc:sldMk cId="3486690008" sldId="272"/>
        </pc:sldMkLst>
      </pc:sldChg>
      <pc:sldChg chg="add">
        <pc:chgData name="Delphine CORBIN" userId="bf00a973-6b49-4a2d-8d80-f00057c4bf9e" providerId="ADAL" clId="{A583FB02-90C3-4D37-BBB0-8109D540B11E}" dt="2025-04-15T13:30:03.668" v="0"/>
        <pc:sldMkLst>
          <pc:docMk/>
          <pc:sldMk cId="0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5A80A-37A3-4EB4-A425-46A79F9F7312}" type="datetimeFigureOut">
              <a:rPr lang="fr-FR"/>
              <a:pPr>
                <a:defRPr/>
              </a:pPr>
              <a:t>15/04/2025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D29DA9-54A8-484D-994E-F09325E46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E948-0CAB-4298-B3E2-110E6BDA89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AC6D-D095-482F-A3FD-20BFE4978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7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FAC6D-D095-482F-A3FD-20BFE4978A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3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699" y="65315"/>
            <a:ext cx="6899701" cy="664029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9" y="1083129"/>
            <a:ext cx="8213725" cy="3728357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6B6F2-8A0F-4E90-B7E1-5E40EC8C50A6}" type="datetimeFigureOut">
              <a:rPr lang="fr-FR"/>
              <a:pPr>
                <a:defRPr/>
              </a:pPr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30-1217-4334-8A3D-DBCAE9AAB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3379301-0D8D-0D77-A0A8-97078E4A783C}"/>
              </a:ext>
            </a:extLst>
          </p:cNvPr>
          <p:cNvGrpSpPr/>
          <p:nvPr/>
        </p:nvGrpSpPr>
        <p:grpSpPr>
          <a:xfrm>
            <a:off x="-7088" y="3778102"/>
            <a:ext cx="9144000" cy="1386140"/>
            <a:chOff x="0" y="3778102"/>
            <a:chExt cx="9144000" cy="13861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F463D-C0C7-2383-F2C7-3AEAE20F25A3}"/>
                </a:ext>
              </a:extLst>
            </p:cNvPr>
            <p:cNvSpPr/>
            <p:nvPr/>
          </p:nvSpPr>
          <p:spPr>
            <a:xfrm>
              <a:off x="0" y="3778102"/>
              <a:ext cx="9144000" cy="138614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3C019E6-92F3-172D-95B3-2545DF6DD285}"/>
                </a:ext>
              </a:extLst>
            </p:cNvPr>
            <p:cNvSpPr txBox="1"/>
            <p:nvPr/>
          </p:nvSpPr>
          <p:spPr>
            <a:xfrm>
              <a:off x="6411929" y="3932933"/>
              <a:ext cx="24263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D6984"/>
                  </a:solidFill>
                </a:rPr>
                <a:t>Avec le soutien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BE64CE1-B846-84A5-1DA4-91D05AC16943}"/>
                </a:ext>
              </a:extLst>
            </p:cNvPr>
            <p:cNvSpPr txBox="1"/>
            <p:nvPr/>
          </p:nvSpPr>
          <p:spPr>
            <a:xfrm>
              <a:off x="137816" y="3922978"/>
              <a:ext cx="52419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rgbClr val="3D6984"/>
                  </a:solidFill>
                </a:rPr>
                <a:t>En partenariat avec </a:t>
              </a:r>
            </a:p>
          </p:txBody>
        </p:sp>
        <p:pic>
          <p:nvPicPr>
            <p:cNvPr id="14" name="Image 13" descr="Une image contenant texte, Police, capture d’écran, logo&#10;&#10;Description générée automatiquement">
              <a:extLst>
                <a:ext uri="{FF2B5EF4-FFF2-40B4-BE49-F238E27FC236}">
                  <a16:creationId xmlns:a16="http://schemas.microsoft.com/office/drawing/2014/main" id="{0883EFFB-70DA-3DA1-1728-76059484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643" y="4349374"/>
              <a:ext cx="1534039" cy="570889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C3B8CED-5D01-DA15-68F5-753275FE2C0B}"/>
                </a:ext>
              </a:extLst>
            </p:cNvPr>
            <p:cNvGrpSpPr/>
            <p:nvPr/>
          </p:nvGrpSpPr>
          <p:grpSpPr>
            <a:xfrm>
              <a:off x="1440989" y="3866721"/>
              <a:ext cx="4799710" cy="1235084"/>
              <a:chOff x="167643" y="3856074"/>
              <a:chExt cx="4799710" cy="1235084"/>
            </a:xfrm>
          </p:grpSpPr>
          <p:pic>
            <p:nvPicPr>
              <p:cNvPr id="19" name="Picture 7" descr="Afficher l'image d'origine">
                <a:extLst>
                  <a:ext uri="{FF2B5EF4-FFF2-40B4-BE49-F238E27FC236}">
                    <a16:creationId xmlns:a16="http://schemas.microsoft.com/office/drawing/2014/main" id="{AFFDD28C-4601-2CB3-CE76-FA9753CB6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5176" y="3993017"/>
                <a:ext cx="1001244" cy="434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Image 19" descr="C:\Users\delphine.corbin\Documents\EIF8\bpgo-banque-populaire-credit-maritime-grand-ouest-logo.png">
                <a:extLst>
                  <a:ext uri="{FF2B5EF4-FFF2-40B4-BE49-F238E27FC236}">
                    <a16:creationId xmlns:a16="http://schemas.microsoft.com/office/drawing/2014/main" id="{BDFAC866-B570-2538-CA77-BACE0C6B006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517" y="3956441"/>
                <a:ext cx="1108286" cy="5457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777648D7-C715-1132-082E-D061C788A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759" y="3856074"/>
                <a:ext cx="1206842" cy="678275"/>
              </a:xfrm>
              <a:prstGeom prst="rect">
                <a:avLst/>
              </a:prstGeom>
            </p:spPr>
          </p:pic>
          <p:pic>
            <p:nvPicPr>
              <p:cNvPr id="23" name="Picture 4" descr="Pôle Mer Bretagne Atlantique">
                <a:extLst>
                  <a:ext uri="{FF2B5EF4-FFF2-40B4-BE49-F238E27FC236}">
                    <a16:creationId xmlns:a16="http://schemas.microsoft.com/office/drawing/2014/main" id="{5DB5CA3A-9F7B-A52A-1904-F774916DD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78" y="4676731"/>
                <a:ext cx="686699" cy="345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Services Polymeris">
                <a:extLst>
                  <a:ext uri="{FF2B5EF4-FFF2-40B4-BE49-F238E27FC236}">
                    <a16:creationId xmlns:a16="http://schemas.microsoft.com/office/drawing/2014/main" id="{03CE9142-8698-ACD6-35F1-1D1DF45D2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2995" y="4689608"/>
                <a:ext cx="931993" cy="340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Image 26" descr="Une image contenant texte, Police, Graphique, graphisme&#10;&#10;Description générée automatiquement">
                <a:extLst>
                  <a:ext uri="{FF2B5EF4-FFF2-40B4-BE49-F238E27FC236}">
                    <a16:creationId xmlns:a16="http://schemas.microsoft.com/office/drawing/2014/main" id="{D97CCAB0-7EA8-F10B-2E3A-75475D801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2910" y="4748287"/>
                <a:ext cx="574443" cy="342871"/>
              </a:xfrm>
              <a:prstGeom prst="rect">
                <a:avLst/>
              </a:prstGeom>
            </p:spPr>
          </p:pic>
          <p:pic>
            <p:nvPicPr>
              <p:cNvPr id="28" name="Image 27" descr="Une image contenant Police, texte, logo, Graphique&#10;&#10;Description générée automatiquement">
                <a:extLst>
                  <a:ext uri="{FF2B5EF4-FFF2-40B4-BE49-F238E27FC236}">
                    <a16:creationId xmlns:a16="http://schemas.microsoft.com/office/drawing/2014/main" id="{B3C4B197-6CDC-0E8C-DA8B-2BBDC8415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643" y="4662400"/>
                <a:ext cx="403433" cy="403433"/>
              </a:xfrm>
              <a:prstGeom prst="rect">
                <a:avLst/>
              </a:prstGeom>
            </p:spPr>
          </p:pic>
          <p:pic>
            <p:nvPicPr>
              <p:cNvPr id="29" name="Image 28" descr="Une image contenant cercle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CC69EDD1-10BF-4889-50CE-6219FBBC1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2094" y="4734310"/>
                <a:ext cx="688597" cy="272493"/>
              </a:xfrm>
              <a:prstGeom prst="rect">
                <a:avLst/>
              </a:prstGeom>
            </p:spPr>
          </p:pic>
          <p:pic>
            <p:nvPicPr>
              <p:cNvPr id="30" name="Image 29" descr="Une image contenant texte, Police, logo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71F8A628-2054-E459-B0E2-9BBBBD4B1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77099" y="4608023"/>
                <a:ext cx="936472" cy="4825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7400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64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699" y="229088"/>
            <a:ext cx="6899701" cy="664029"/>
          </a:xfrm>
        </p:spPr>
        <p:txBody>
          <a:bodyPr/>
          <a:lstStyle/>
          <a:p>
            <a:r>
              <a:rPr lang="fr-FR" sz="1600" dirty="0"/>
              <a:t>10 slides pour nous convaincre, </a:t>
            </a:r>
            <a:br>
              <a:rPr lang="fr-FR" sz="1600" dirty="0"/>
            </a:br>
            <a:r>
              <a:rPr lang="fr-FR" sz="1600" dirty="0"/>
              <a:t>allez à l’essentiel !</a:t>
            </a:r>
            <a:br>
              <a:rPr lang="fr-FR" dirty="0">
                <a:latin typeface="Helvetica" pitchFamily="34" charset="0"/>
              </a:rPr>
            </a:br>
            <a:endParaRPr lang="fr-FR" dirty="0"/>
          </a:p>
        </p:txBody>
      </p:sp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1064419" y="1611431"/>
            <a:ext cx="70151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3D6984"/>
                </a:solidFill>
                <a:cs typeface="Arial" charset="0"/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Site web &gt;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36979" y="3538922"/>
            <a:ext cx="7765576" cy="1433033"/>
          </a:xfrm>
          <a:prstGeom prst="rect">
            <a:avLst/>
          </a:prstGeom>
          <a:noFill/>
          <a:ln>
            <a:solidFill>
              <a:srgbClr val="8CB5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cap="all" dirty="0">
              <a:solidFill>
                <a:schemeClr val="tx1"/>
              </a:solidFill>
              <a:latin typeface="Museo 1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799" y="3639885"/>
            <a:ext cx="72793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A noter</a:t>
            </a:r>
            <a:br>
              <a:rPr lang="fr-FR" sz="16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la pré-Sélection sera effectuée sur LA BASE DE CETTE PRESENTATION ECRITE. </a:t>
            </a:r>
            <a:b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SOYEZ DONC assez PRECIS DANS VOS SLIDES.</a:t>
            </a:r>
            <a:b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Si VOUS ETES PRE-SELECTIONNE POUR l’ORAL AVEC LE JURY, </a:t>
            </a:r>
          </a:p>
          <a:p>
            <a:pPr algn="ctr"/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VOUS POURREZ RETRAVAILLER VOTRE Présentation AVEC DES SLIDES PLUS ALLEGES SI VOUS LE SOUHAITEZ POUR ACCOMPAGNER VOTRE PITCH</a:t>
            </a:r>
          </a:p>
        </p:txBody>
      </p:sp>
      <p:pic>
        <p:nvPicPr>
          <p:cNvPr id="12" name="Image 11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1911A28-5808-31EB-9B71-062BC0FD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 idx="4294967295"/>
          </p:nvPr>
        </p:nvSpPr>
        <p:spPr>
          <a:xfrm>
            <a:off x="2072611" y="84694"/>
            <a:ext cx="3536241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LA MISSION | L’AMBITION</a:t>
            </a:r>
          </a:p>
        </p:txBody>
      </p:sp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6149" name="Espace réservé du contenu 2"/>
          <p:cNvSpPr>
            <a:spLocks/>
          </p:cNvSpPr>
          <p:nvPr/>
        </p:nvSpPr>
        <p:spPr bwMode="auto">
          <a:xfrm>
            <a:off x="870013" y="1398234"/>
            <a:ext cx="7483874" cy="33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 est la mission de votre (future) entreprise 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 est l’ambition à terme de votre projet ?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Dans 3 à 5 ans, comment voyez-vous votre entreprise ?</a:t>
            </a:r>
          </a:p>
          <a:p>
            <a:pPr marL="342900" indent="-342900" eaLnBrk="0" hangingPunct="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fr-FR" sz="2800" b="1" dirty="0">
              <a:solidFill>
                <a:srgbClr val="3D6984"/>
              </a:solidFill>
              <a:cs typeface="Arial" charset="0"/>
            </a:endParaRPr>
          </a:p>
        </p:txBody>
      </p:sp>
      <p:pic>
        <p:nvPicPr>
          <p:cNvPr id="5" name="Image 4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394E38A-E40A-7992-9EBE-68F9A9AB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 idx="4294967295"/>
          </p:nvPr>
        </p:nvSpPr>
        <p:spPr>
          <a:xfrm>
            <a:off x="2049445" y="79133"/>
            <a:ext cx="360726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LE CONSTAT | LE BESOIN</a:t>
            </a:r>
          </a:p>
        </p:txBody>
      </p:sp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7173" name="Espace réservé du contenu 2"/>
          <p:cNvSpPr>
            <a:spLocks/>
          </p:cNvSpPr>
          <p:nvPr/>
        </p:nvSpPr>
        <p:spPr bwMode="auto">
          <a:xfrm>
            <a:off x="1041400" y="1329929"/>
            <a:ext cx="7250344" cy="357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Qui sont les utilisateurs de votre solution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En quoi répond-t-elle à leur problématique actuelle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Concurrence : décrivez en quoi les solutions actuelles ne répondent pas complètement aux besoins des clients</a:t>
            </a:r>
          </a:p>
        </p:txBody>
      </p:sp>
      <p:pic>
        <p:nvPicPr>
          <p:cNvPr id="3" name="Image 2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A3044DF-1FDA-AFC5-1D65-BD76DACD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 idx="4294967295"/>
          </p:nvPr>
        </p:nvSpPr>
        <p:spPr>
          <a:xfrm>
            <a:off x="1968084" y="98342"/>
            <a:ext cx="2779713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LA SOLUTION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1041400" y="1329929"/>
            <a:ext cx="7303610" cy="33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Décrire votre innovation ou votre solution,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ce qu’elle a d’unique et de nouveau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Décrivez le stade d’avancement actuel du développement de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votre innovation ou de votre solution</a:t>
            </a:r>
          </a:p>
        </p:txBody>
      </p:sp>
      <p:pic>
        <p:nvPicPr>
          <p:cNvPr id="2" name="Image 1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9D94846-2F45-E43A-DB32-63917008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 idx="4294967295"/>
          </p:nvPr>
        </p:nvSpPr>
        <p:spPr>
          <a:xfrm>
            <a:off x="2069313" y="98010"/>
            <a:ext cx="200928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L’EQUIPE</a:t>
            </a:r>
          </a:p>
        </p:txBody>
      </p: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9221" name="Espace réservé du contenu 2"/>
          <p:cNvSpPr>
            <a:spLocks/>
          </p:cNvSpPr>
          <p:nvPr/>
        </p:nvSpPr>
        <p:spPr bwMode="auto">
          <a:xfrm>
            <a:off x="1041400" y="1329928"/>
            <a:ext cx="7010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Présentez-vous ! Quelles ont été vos précédentes fonctions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Indiquez la composition de l’équipe ? Quelles sont les compétences et rôles de chacun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Apports financiers des fondateurs et répartition du capital entre les associés ?</a:t>
            </a:r>
          </a:p>
        </p:txBody>
      </p:sp>
      <p:pic>
        <p:nvPicPr>
          <p:cNvPr id="2" name="Image 1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1DB7324-05F0-6971-5E2C-20D70A2B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 idx="4294967295"/>
          </p:nvPr>
        </p:nvSpPr>
        <p:spPr>
          <a:xfrm>
            <a:off x="2036107" y="92781"/>
            <a:ext cx="227561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LE MARCHE</a:t>
            </a:r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0245" name="Espace réservé du contenu 2"/>
          <p:cNvSpPr>
            <a:spLocks/>
          </p:cNvSpPr>
          <p:nvPr/>
        </p:nvSpPr>
        <p:spPr bwMode="auto">
          <a:xfrm>
            <a:off x="1041400" y="1418209"/>
            <a:ext cx="7312488" cy="34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Quels sont les différents types de clients visés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Indications sur la taille du marché si vous en avez (en unités, en CA)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les entreprises concurrentes ? Quel est leur chiffre d’affaires ?</a:t>
            </a:r>
          </a:p>
        </p:txBody>
      </p:sp>
      <p:pic>
        <p:nvPicPr>
          <p:cNvPr id="3" name="Image 2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4861A6D-F46C-9311-1339-9813C0856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 idx="4294967295"/>
          </p:nvPr>
        </p:nvSpPr>
        <p:spPr>
          <a:xfrm>
            <a:off x="2042128" y="92781"/>
            <a:ext cx="4292847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CREATION DE VALEUR</a:t>
            </a: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1269" name="Espace réservé du contenu 2"/>
          <p:cNvSpPr>
            <a:spLocks/>
          </p:cNvSpPr>
          <p:nvPr/>
        </p:nvSpPr>
        <p:spPr bwMode="auto">
          <a:xfrm>
            <a:off x="1041400" y="1329928"/>
            <a:ext cx="7223711" cy="343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Combien pensez-vous facturer votre offre ?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i="1" dirty="0">
                <a:solidFill>
                  <a:srgbClr val="3D6984"/>
                </a:solidFill>
                <a:cs typeface="Arial" charset="0"/>
              </a:rPr>
              <a:t>(donner si possible une décomposition du prix de vente envisagé)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les retombées économiques envisagées :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chiffre d’affaires et emplois créés sur les 3 premières années ?</a:t>
            </a:r>
          </a:p>
        </p:txBody>
      </p:sp>
      <p:pic>
        <p:nvPicPr>
          <p:cNvPr id="2" name="Image 1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DA33FB6-7524-E20A-A41C-A034B9897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 idx="4294967295"/>
          </p:nvPr>
        </p:nvSpPr>
        <p:spPr>
          <a:xfrm>
            <a:off x="2033516" y="106429"/>
            <a:ext cx="6981589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CANDIDATER A L’ECO INNOVATION FACTORY ?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2293" name="Espace réservé du contenu 2"/>
          <p:cNvSpPr>
            <a:spLocks/>
          </p:cNvSpPr>
          <p:nvPr/>
        </p:nvSpPr>
        <p:spPr bwMode="auto">
          <a:xfrm>
            <a:off x="843380" y="1329928"/>
            <a:ext cx="8025413" cy="33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vos motivations à intégrer le programme d’Eco-innovation </a:t>
            </a:r>
            <a:r>
              <a:rPr lang="fr-FR" sz="16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1600" dirty="0">
                <a:solidFill>
                  <a:srgbClr val="3D6984"/>
                </a:solidFill>
                <a:cs typeface="Arial" charset="0"/>
              </a:rPr>
              <a:t> 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Comment avez-vous entendu parler d’Eco-Innovation </a:t>
            </a:r>
            <a:r>
              <a:rPr lang="fr-FR" sz="16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1600" dirty="0">
                <a:solidFill>
                  <a:srgbClr val="3D6984"/>
                </a:solidFill>
                <a:cs typeface="Arial" charset="0"/>
              </a:rPr>
              <a:t> ?</a:t>
            </a:r>
          </a:p>
        </p:txBody>
      </p:sp>
      <p:pic>
        <p:nvPicPr>
          <p:cNvPr id="2" name="Image 1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D52CE85-7355-7B69-4568-B864957A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5" y="315446"/>
            <a:ext cx="1700955" cy="913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377</Words>
  <Application>Microsoft Office PowerPoint</Application>
  <PresentationFormat>Affichage à l'écran (16:9)</PresentationFormat>
  <Paragraphs>42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Museo 100</vt:lpstr>
      <vt:lpstr>Wingdings</vt:lpstr>
      <vt:lpstr>Thème Office</vt:lpstr>
      <vt:lpstr>Présentation PowerPoint</vt:lpstr>
      <vt:lpstr>10 slides pour nous convaincre,  allez à l’essentiel ! </vt:lpstr>
      <vt:lpstr>LA MISSION | L’AMBITION</vt:lpstr>
      <vt:lpstr>LE CONSTAT | LE BESOIN</vt:lpstr>
      <vt:lpstr>LA SOLUTION</vt:lpstr>
      <vt:lpstr>L’EQUIPE</vt:lpstr>
      <vt:lpstr>LE MARCHE</vt:lpstr>
      <vt:lpstr>CREATION DE VALEUR</vt:lpstr>
      <vt:lpstr>CANDIDATER A L’ECO INNOVATION FACTORY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Delphine CORBIN</cp:lastModifiedBy>
  <cp:revision>96</cp:revision>
  <dcterms:created xsi:type="dcterms:W3CDTF">2013-03-14T09:45:26Z</dcterms:created>
  <dcterms:modified xsi:type="dcterms:W3CDTF">2025-04-15T13:30:13Z</dcterms:modified>
</cp:coreProperties>
</file>