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7" r:id="rId4"/>
    <p:sldId id="338" r:id="rId5"/>
    <p:sldId id="337" r:id="rId6"/>
    <p:sldId id="336" r:id="rId7"/>
    <p:sldId id="328" r:id="rId8"/>
    <p:sldId id="330" r:id="rId9"/>
    <p:sldId id="331" r:id="rId10"/>
    <p:sldId id="333" r:id="rId11"/>
    <p:sldId id="334" r:id="rId12"/>
    <p:sldId id="332" r:id="rId13"/>
    <p:sldId id="335" r:id="rId14"/>
    <p:sldId id="26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a:srgbClr val="FFFFFF"/>
    <a:srgbClr val="1E9AD5"/>
    <a:srgbClr val="005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FA11F-51AE-487B-8B1A-96CDFD35E6A8}" v="4" dt="2025-02-21T14:16:12.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7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dy BERTRAND" userId="c52fb2f7-384d-45e8-a374-b2c56a9aa87e" providerId="ADAL" clId="{AD05978D-5346-4761-A210-BFDCF309FBC5}"/>
    <pc:docChg chg="custSel addSld delSld modSld">
      <pc:chgData name="Rudy BERTRAND" userId="c52fb2f7-384d-45e8-a374-b2c56a9aa87e" providerId="ADAL" clId="{AD05978D-5346-4761-A210-BFDCF309FBC5}" dt="2024-03-06T07:50:14.281" v="201" actId="2710"/>
      <pc:docMkLst>
        <pc:docMk/>
      </pc:docMkLst>
      <pc:sldChg chg="del">
        <pc:chgData name="Rudy BERTRAND" userId="c52fb2f7-384d-45e8-a374-b2c56a9aa87e" providerId="ADAL" clId="{AD05978D-5346-4761-A210-BFDCF309FBC5}" dt="2024-03-05T16:25:14.051" v="19" actId="47"/>
        <pc:sldMkLst>
          <pc:docMk/>
          <pc:sldMk cId="2479660270" sldId="263"/>
        </pc:sldMkLst>
      </pc:sldChg>
      <pc:sldChg chg="del">
        <pc:chgData name="Rudy BERTRAND" userId="c52fb2f7-384d-45e8-a374-b2c56a9aa87e" providerId="ADAL" clId="{AD05978D-5346-4761-A210-BFDCF309FBC5}" dt="2024-03-05T16:25:14.617" v="20" actId="47"/>
        <pc:sldMkLst>
          <pc:docMk/>
          <pc:sldMk cId="2137682760" sldId="265"/>
        </pc:sldMkLst>
      </pc:sldChg>
      <pc:sldChg chg="del">
        <pc:chgData name="Rudy BERTRAND" userId="c52fb2f7-384d-45e8-a374-b2c56a9aa87e" providerId="ADAL" clId="{AD05978D-5346-4761-A210-BFDCF309FBC5}" dt="2024-03-05T16:24:56.906" v="10" actId="47"/>
        <pc:sldMkLst>
          <pc:docMk/>
          <pc:sldMk cId="2927341050" sldId="266"/>
        </pc:sldMkLst>
      </pc:sldChg>
      <pc:sldChg chg="delSp modSp add mod modClrScheme chgLayout">
        <pc:chgData name="Rudy BERTRAND" userId="c52fb2f7-384d-45e8-a374-b2c56a9aa87e" providerId="ADAL" clId="{AD05978D-5346-4761-A210-BFDCF309FBC5}" dt="2024-03-05T16:27:09.584" v="69" actId="2711"/>
        <pc:sldMkLst>
          <pc:docMk/>
          <pc:sldMk cId="33571995" sldId="328"/>
        </pc:sldMkLst>
      </pc:sldChg>
      <pc:sldChg chg="delSp modSp add mod modClrScheme chgLayout">
        <pc:chgData name="Rudy BERTRAND" userId="c52fb2f7-384d-45e8-a374-b2c56a9aa87e" providerId="ADAL" clId="{AD05978D-5346-4761-A210-BFDCF309FBC5}" dt="2024-03-05T16:28:05.701" v="90" actId="20577"/>
        <pc:sldMkLst>
          <pc:docMk/>
          <pc:sldMk cId="3328471177" sldId="330"/>
        </pc:sldMkLst>
      </pc:sldChg>
      <pc:sldChg chg="delSp modSp add mod modClrScheme chgLayout">
        <pc:chgData name="Rudy BERTRAND" userId="c52fb2f7-384d-45e8-a374-b2c56a9aa87e" providerId="ADAL" clId="{AD05978D-5346-4761-A210-BFDCF309FBC5}" dt="2024-03-05T16:27:47.043" v="85" actId="113"/>
        <pc:sldMkLst>
          <pc:docMk/>
          <pc:sldMk cId="395816477" sldId="331"/>
        </pc:sldMkLst>
      </pc:sldChg>
      <pc:sldChg chg="delSp modSp add mod modClrScheme chgLayout">
        <pc:chgData name="Rudy BERTRAND" userId="c52fb2f7-384d-45e8-a374-b2c56a9aa87e" providerId="ADAL" clId="{AD05978D-5346-4761-A210-BFDCF309FBC5}" dt="2024-03-05T16:28:46" v="95" actId="113"/>
        <pc:sldMkLst>
          <pc:docMk/>
          <pc:sldMk cId="237587940" sldId="332"/>
        </pc:sldMkLst>
      </pc:sldChg>
      <pc:sldChg chg="delSp modSp add mod modClrScheme chgLayout">
        <pc:chgData name="Rudy BERTRAND" userId="c52fb2f7-384d-45e8-a374-b2c56a9aa87e" providerId="ADAL" clId="{AD05978D-5346-4761-A210-BFDCF309FBC5}" dt="2024-03-05T16:27:55.148" v="88" actId="20577"/>
        <pc:sldMkLst>
          <pc:docMk/>
          <pc:sldMk cId="3550818198" sldId="333"/>
        </pc:sldMkLst>
      </pc:sldChg>
      <pc:sldChg chg="delSp modSp add mod modClrScheme chgLayout">
        <pc:chgData name="Rudy BERTRAND" userId="c52fb2f7-384d-45e8-a374-b2c56a9aa87e" providerId="ADAL" clId="{AD05978D-5346-4761-A210-BFDCF309FBC5}" dt="2024-03-05T16:28:21.423" v="91" actId="2711"/>
        <pc:sldMkLst>
          <pc:docMk/>
          <pc:sldMk cId="3706955222" sldId="334"/>
        </pc:sldMkLst>
      </pc:sldChg>
      <pc:sldChg chg="delSp modSp add mod modClrScheme chgLayout">
        <pc:chgData name="Rudy BERTRAND" userId="c52fb2f7-384d-45e8-a374-b2c56a9aa87e" providerId="ADAL" clId="{AD05978D-5346-4761-A210-BFDCF309FBC5}" dt="2024-03-05T16:28:57.011" v="104" actId="20577"/>
        <pc:sldMkLst>
          <pc:docMk/>
          <pc:sldMk cId="3554718707" sldId="335"/>
        </pc:sldMkLst>
      </pc:sldChg>
      <pc:sldChg chg="addSp delSp modSp add mod modClrScheme chgLayout">
        <pc:chgData name="Rudy BERTRAND" userId="c52fb2f7-384d-45e8-a374-b2c56a9aa87e" providerId="ADAL" clId="{AD05978D-5346-4761-A210-BFDCF309FBC5}" dt="2024-03-05T16:25:31.045" v="21" actId="1076"/>
        <pc:sldMkLst>
          <pc:docMk/>
          <pc:sldMk cId="2011891266" sldId="336"/>
        </pc:sldMkLst>
      </pc:sldChg>
      <pc:sldChg chg="modSp new mod">
        <pc:chgData name="Rudy BERTRAND" userId="c52fb2f7-384d-45e8-a374-b2c56a9aa87e" providerId="ADAL" clId="{AD05978D-5346-4761-A210-BFDCF309FBC5}" dt="2024-03-06T07:50:14.281" v="201" actId="2710"/>
        <pc:sldMkLst>
          <pc:docMk/>
          <pc:sldMk cId="3644976610" sldId="337"/>
        </pc:sldMkLst>
      </pc:sldChg>
    </pc:docChg>
  </pc:docChgLst>
  <pc:docChgLst>
    <pc:chgData name="Rudy BERTRAND" userId="c52fb2f7-384d-45e8-a374-b2c56a9aa87e" providerId="ADAL" clId="{216A5536-C11D-4E9D-B25A-9FDF3D75D2D8}"/>
    <pc:docChg chg="undo custSel modSld">
      <pc:chgData name="Rudy BERTRAND" userId="c52fb2f7-384d-45e8-a374-b2c56a9aa87e" providerId="ADAL" clId="{216A5536-C11D-4E9D-B25A-9FDF3D75D2D8}" dt="2024-07-30T10:06:37.794" v="416" actId="20577"/>
      <pc:docMkLst>
        <pc:docMk/>
      </pc:docMkLst>
      <pc:sldChg chg="addSp modSp">
        <pc:chgData name="Rudy BERTRAND" userId="c52fb2f7-384d-45e8-a374-b2c56a9aa87e" providerId="ADAL" clId="{216A5536-C11D-4E9D-B25A-9FDF3D75D2D8}" dt="2024-07-30T09:51:18.179" v="0"/>
        <pc:sldMkLst>
          <pc:docMk/>
          <pc:sldMk cId="606654356" sldId="257"/>
        </pc:sldMkLst>
      </pc:sldChg>
      <pc:sldChg chg="modSp mod">
        <pc:chgData name="Rudy BERTRAND" userId="c52fb2f7-384d-45e8-a374-b2c56a9aa87e" providerId="ADAL" clId="{216A5536-C11D-4E9D-B25A-9FDF3D75D2D8}" dt="2024-07-30T10:06:37.794" v="416" actId="20577"/>
        <pc:sldMkLst>
          <pc:docMk/>
          <pc:sldMk cId="780453870" sldId="264"/>
        </pc:sldMkLst>
      </pc:sldChg>
      <pc:sldChg chg="modSp mod">
        <pc:chgData name="Rudy BERTRAND" userId="c52fb2f7-384d-45e8-a374-b2c56a9aa87e" providerId="ADAL" clId="{216A5536-C11D-4E9D-B25A-9FDF3D75D2D8}" dt="2024-07-30T09:59:55.235" v="322" actId="20577"/>
        <pc:sldMkLst>
          <pc:docMk/>
          <pc:sldMk cId="33571995" sldId="328"/>
        </pc:sldMkLst>
      </pc:sldChg>
      <pc:sldChg chg="modSp mod">
        <pc:chgData name="Rudy BERTRAND" userId="c52fb2f7-384d-45e8-a374-b2c56a9aa87e" providerId="ADAL" clId="{216A5536-C11D-4E9D-B25A-9FDF3D75D2D8}" dt="2024-07-30T10:00:37.039" v="328" actId="20577"/>
        <pc:sldMkLst>
          <pc:docMk/>
          <pc:sldMk cId="3328471177" sldId="330"/>
        </pc:sldMkLst>
      </pc:sldChg>
      <pc:sldChg chg="modSp mod">
        <pc:chgData name="Rudy BERTRAND" userId="c52fb2f7-384d-45e8-a374-b2c56a9aa87e" providerId="ADAL" clId="{216A5536-C11D-4E9D-B25A-9FDF3D75D2D8}" dt="2024-07-30T10:01:54.872" v="331" actId="20577"/>
        <pc:sldMkLst>
          <pc:docMk/>
          <pc:sldMk cId="395816477" sldId="331"/>
        </pc:sldMkLst>
      </pc:sldChg>
      <pc:sldChg chg="modSp mod">
        <pc:chgData name="Rudy BERTRAND" userId="c52fb2f7-384d-45e8-a374-b2c56a9aa87e" providerId="ADAL" clId="{216A5536-C11D-4E9D-B25A-9FDF3D75D2D8}" dt="2024-07-30T10:04:25.791" v="363" actId="113"/>
        <pc:sldMkLst>
          <pc:docMk/>
          <pc:sldMk cId="237587940" sldId="332"/>
        </pc:sldMkLst>
      </pc:sldChg>
      <pc:sldChg chg="modSp mod modShow">
        <pc:chgData name="Rudy BERTRAND" userId="c52fb2f7-384d-45e8-a374-b2c56a9aa87e" providerId="ADAL" clId="{216A5536-C11D-4E9D-B25A-9FDF3D75D2D8}" dt="2024-07-30T10:05:10.933" v="367" actId="113"/>
        <pc:sldMkLst>
          <pc:docMk/>
          <pc:sldMk cId="3550818198" sldId="333"/>
        </pc:sldMkLst>
      </pc:sldChg>
      <pc:sldChg chg="modSp mod modShow">
        <pc:chgData name="Rudy BERTRAND" userId="c52fb2f7-384d-45e8-a374-b2c56a9aa87e" providerId="ADAL" clId="{216A5536-C11D-4E9D-B25A-9FDF3D75D2D8}" dt="2024-07-30T10:05:47.410" v="370" actId="113"/>
        <pc:sldMkLst>
          <pc:docMk/>
          <pc:sldMk cId="3706955222" sldId="334"/>
        </pc:sldMkLst>
      </pc:sldChg>
      <pc:sldChg chg="addSp delSp modSp mod">
        <pc:chgData name="Rudy BERTRAND" userId="c52fb2f7-384d-45e8-a374-b2c56a9aa87e" providerId="ADAL" clId="{216A5536-C11D-4E9D-B25A-9FDF3D75D2D8}" dt="2024-07-30T09:55:29.316" v="95" actId="20577"/>
        <pc:sldMkLst>
          <pc:docMk/>
          <pc:sldMk cId="2011891266" sldId="336"/>
        </pc:sldMkLst>
      </pc:sldChg>
      <pc:sldChg chg="addSp delSp modSp mod">
        <pc:chgData name="Rudy BERTRAND" userId="c52fb2f7-384d-45e8-a374-b2c56a9aa87e" providerId="ADAL" clId="{216A5536-C11D-4E9D-B25A-9FDF3D75D2D8}" dt="2024-07-30T09:56:04.988" v="97" actId="2711"/>
        <pc:sldMkLst>
          <pc:docMk/>
          <pc:sldMk cId="3644976610" sldId="337"/>
        </pc:sldMkLst>
      </pc:sldChg>
    </pc:docChg>
  </pc:docChgLst>
  <pc:docChgLst>
    <pc:chgData name="Rudy BERTRAND" userId="c52fb2f7-384d-45e8-a374-b2c56a9aa87e" providerId="ADAL" clId="{1CFB0023-9B44-4BF6-BBD0-8823C8983FFE}"/>
    <pc:docChg chg="modMainMaster">
      <pc:chgData name="Rudy BERTRAND" userId="c52fb2f7-384d-45e8-a374-b2c56a9aa87e" providerId="ADAL" clId="{1CFB0023-9B44-4BF6-BBD0-8823C8983FFE}" dt="2024-02-16T14:33:32.156" v="0" actId="20578"/>
      <pc:docMkLst>
        <pc:docMk/>
      </pc:docMkLst>
      <pc:sldMasterChg chg="modSldLayout sldLayoutOrd">
        <pc:chgData name="Rudy BERTRAND" userId="c52fb2f7-384d-45e8-a374-b2c56a9aa87e" providerId="ADAL" clId="{1CFB0023-9B44-4BF6-BBD0-8823C8983FFE}" dt="2024-02-16T14:33:32.156" v="0" actId="20578"/>
        <pc:sldMasterMkLst>
          <pc:docMk/>
          <pc:sldMasterMk cId="2786038566" sldId="2147483648"/>
        </pc:sldMasterMkLst>
        <pc:sldLayoutChg chg="ord">
          <pc:chgData name="Rudy BERTRAND" userId="c52fb2f7-384d-45e8-a374-b2c56a9aa87e" providerId="ADAL" clId="{1CFB0023-9B44-4BF6-BBD0-8823C8983FFE}" dt="2024-02-16T14:33:32.156" v="0" actId="20578"/>
          <pc:sldLayoutMkLst>
            <pc:docMk/>
            <pc:sldMasterMk cId="2786038566" sldId="2147483648"/>
            <pc:sldLayoutMk cId="4252911014" sldId="2147483660"/>
          </pc:sldLayoutMkLst>
        </pc:sldLayoutChg>
      </pc:sldMasterChg>
    </pc:docChg>
  </pc:docChgLst>
  <pc:docChgLst>
    <pc:chgData name="Rudy BERTRAND" userId="c52fb2f7-384d-45e8-a374-b2c56a9aa87e" providerId="ADAL" clId="{452A5F3D-BA7B-4649-BF24-B349AF1993A8}"/>
    <pc:docChg chg="undo custSel addSld delSld modSld">
      <pc:chgData name="Rudy BERTRAND" userId="c52fb2f7-384d-45e8-a374-b2c56a9aa87e" providerId="ADAL" clId="{452A5F3D-BA7B-4649-BF24-B349AF1993A8}" dt="2024-08-02T08:14:30.732" v="198" actId="2696"/>
      <pc:docMkLst>
        <pc:docMk/>
      </pc:docMkLst>
      <pc:sldChg chg="addSp delSp modSp mod">
        <pc:chgData name="Rudy BERTRAND" userId="c52fb2f7-384d-45e8-a374-b2c56a9aa87e" providerId="ADAL" clId="{452A5F3D-BA7B-4649-BF24-B349AF1993A8}" dt="2024-07-31T15:40:47.590" v="196" actId="20577"/>
        <pc:sldMkLst>
          <pc:docMk/>
          <pc:sldMk cId="3644976610" sldId="337"/>
        </pc:sldMkLst>
      </pc:sldChg>
      <pc:sldChg chg="add del">
        <pc:chgData name="Rudy BERTRAND" userId="c52fb2f7-384d-45e8-a374-b2c56a9aa87e" providerId="ADAL" clId="{452A5F3D-BA7B-4649-BF24-B349AF1993A8}" dt="2024-07-31T14:52:08.315" v="53" actId="47"/>
        <pc:sldMkLst>
          <pc:docMk/>
          <pc:sldMk cId="2816268589" sldId="338"/>
        </pc:sldMkLst>
      </pc:sldChg>
      <pc:sldMasterChg chg="delSldLayout">
        <pc:chgData name="Rudy BERTRAND" userId="c52fb2f7-384d-45e8-a374-b2c56a9aa87e" providerId="ADAL" clId="{452A5F3D-BA7B-4649-BF24-B349AF1993A8}" dt="2024-08-02T08:14:30.732" v="198" actId="2696"/>
        <pc:sldMasterMkLst>
          <pc:docMk/>
          <pc:sldMasterMk cId="2786038566" sldId="2147483648"/>
        </pc:sldMasterMkLst>
        <pc:sldLayoutChg chg="del">
          <pc:chgData name="Rudy BERTRAND" userId="c52fb2f7-384d-45e8-a374-b2c56a9aa87e" providerId="ADAL" clId="{452A5F3D-BA7B-4649-BF24-B349AF1993A8}" dt="2024-08-02T08:14:29.249" v="197" actId="2696"/>
          <pc:sldLayoutMkLst>
            <pc:docMk/>
            <pc:sldMasterMk cId="2786038566" sldId="2147483648"/>
            <pc:sldLayoutMk cId="3216680770" sldId="2147483664"/>
          </pc:sldLayoutMkLst>
        </pc:sldLayoutChg>
        <pc:sldLayoutChg chg="del">
          <pc:chgData name="Rudy BERTRAND" userId="c52fb2f7-384d-45e8-a374-b2c56a9aa87e" providerId="ADAL" clId="{452A5F3D-BA7B-4649-BF24-B349AF1993A8}" dt="2024-08-02T08:14:30.732" v="198" actId="2696"/>
          <pc:sldLayoutMkLst>
            <pc:docMk/>
            <pc:sldMasterMk cId="2786038566" sldId="2147483648"/>
            <pc:sldLayoutMk cId="1046906987" sldId="2147483665"/>
          </pc:sldLayoutMkLst>
        </pc:sldLayoutChg>
      </pc:sldMasterChg>
    </pc:docChg>
  </pc:docChgLst>
  <pc:docChgLst>
    <pc:chgData name="Rudy BERTRAND" userId="c52fb2f7-384d-45e8-a374-b2c56a9aa87e" providerId="ADAL" clId="{526142B8-BB82-40B3-ACF6-E216102FC235}"/>
    <pc:docChg chg="undo custSel addSld delSld modSld">
      <pc:chgData name="Rudy BERTRAND" userId="c52fb2f7-384d-45e8-a374-b2c56a9aa87e" providerId="ADAL" clId="{526142B8-BB82-40B3-ACF6-E216102FC235}" dt="2024-03-04T15:46:26.844" v="71" actId="680"/>
      <pc:docMkLst>
        <pc:docMk/>
      </pc:docMkLst>
      <pc:sldChg chg="del">
        <pc:chgData name="Rudy BERTRAND" userId="c52fb2f7-384d-45e8-a374-b2c56a9aa87e" providerId="ADAL" clId="{526142B8-BB82-40B3-ACF6-E216102FC235}" dt="2024-03-04T15:42:01.195" v="0" actId="47"/>
        <pc:sldMkLst>
          <pc:docMk/>
          <pc:sldMk cId="1576416777" sldId="260"/>
        </pc:sldMkLst>
      </pc:sldChg>
      <pc:sldChg chg="modSp add del mod">
        <pc:chgData name="Rudy BERTRAND" userId="c52fb2f7-384d-45e8-a374-b2c56a9aa87e" providerId="ADAL" clId="{526142B8-BB82-40B3-ACF6-E216102FC235}" dt="2024-03-04T15:46:17.420" v="70" actId="47"/>
        <pc:sldMkLst>
          <pc:docMk/>
          <pc:sldMk cId="1041150903" sldId="262"/>
        </pc:sldMkLst>
      </pc:sldChg>
      <pc:sldChg chg="add del">
        <pc:chgData name="Rudy BERTRAND" userId="c52fb2f7-384d-45e8-a374-b2c56a9aa87e" providerId="ADAL" clId="{526142B8-BB82-40B3-ACF6-E216102FC235}" dt="2024-03-04T15:45:55.813" v="66" actId="47"/>
        <pc:sldMkLst>
          <pc:docMk/>
          <pc:sldMk cId="2479660270" sldId="263"/>
        </pc:sldMkLst>
      </pc:sldChg>
      <pc:sldChg chg="modSp new mod">
        <pc:chgData name="Rudy BERTRAND" userId="c52fb2f7-384d-45e8-a374-b2c56a9aa87e" providerId="ADAL" clId="{526142B8-BB82-40B3-ACF6-E216102FC235}" dt="2024-03-04T15:45:53.887" v="55"/>
        <pc:sldMkLst>
          <pc:docMk/>
          <pc:sldMk cId="2137682760" sldId="265"/>
        </pc:sldMkLst>
      </pc:sldChg>
      <pc:sldChg chg="new">
        <pc:chgData name="Rudy BERTRAND" userId="c52fb2f7-384d-45e8-a374-b2c56a9aa87e" providerId="ADAL" clId="{526142B8-BB82-40B3-ACF6-E216102FC235}" dt="2024-03-04T15:46:26.844" v="71" actId="680"/>
        <pc:sldMkLst>
          <pc:docMk/>
          <pc:sldMk cId="2927341050" sldId="266"/>
        </pc:sldMkLst>
      </pc:sldChg>
      <pc:sldChg chg="new del">
        <pc:chgData name="Rudy BERTRAND" userId="c52fb2f7-384d-45e8-a374-b2c56a9aa87e" providerId="ADAL" clId="{526142B8-BB82-40B3-ACF6-E216102FC235}" dt="2024-03-04T15:45:55.901" v="67" actId="680"/>
        <pc:sldMkLst>
          <pc:docMk/>
          <pc:sldMk cId="3407020491" sldId="266"/>
        </pc:sldMkLst>
      </pc:sldChg>
      <pc:sldChg chg="new del">
        <pc:chgData name="Rudy BERTRAND" userId="c52fb2f7-384d-45e8-a374-b2c56a9aa87e" providerId="ADAL" clId="{526142B8-BB82-40B3-ACF6-E216102FC235}" dt="2024-03-04T15:45:55.561" v="65" actId="680"/>
        <pc:sldMkLst>
          <pc:docMk/>
          <pc:sldMk cId="2103817001" sldId="267"/>
        </pc:sldMkLst>
      </pc:sldChg>
      <pc:sldChg chg="new del">
        <pc:chgData name="Rudy BERTRAND" userId="c52fb2f7-384d-45e8-a374-b2c56a9aa87e" providerId="ADAL" clId="{526142B8-BB82-40B3-ACF6-E216102FC235}" dt="2024-03-04T15:45:55.401" v="64" actId="680"/>
        <pc:sldMkLst>
          <pc:docMk/>
          <pc:sldMk cId="4234010533" sldId="268"/>
        </pc:sldMkLst>
      </pc:sldChg>
      <pc:sldChg chg="new del">
        <pc:chgData name="Rudy BERTRAND" userId="c52fb2f7-384d-45e8-a374-b2c56a9aa87e" providerId="ADAL" clId="{526142B8-BB82-40B3-ACF6-E216102FC235}" dt="2024-03-04T15:45:55.243" v="63" actId="680"/>
        <pc:sldMkLst>
          <pc:docMk/>
          <pc:sldMk cId="3506465693" sldId="269"/>
        </pc:sldMkLst>
      </pc:sldChg>
      <pc:sldChg chg="new del">
        <pc:chgData name="Rudy BERTRAND" userId="c52fb2f7-384d-45e8-a374-b2c56a9aa87e" providerId="ADAL" clId="{526142B8-BB82-40B3-ACF6-E216102FC235}" dt="2024-03-04T15:45:55.086" v="62" actId="680"/>
        <pc:sldMkLst>
          <pc:docMk/>
          <pc:sldMk cId="1742488118" sldId="270"/>
        </pc:sldMkLst>
      </pc:sldChg>
      <pc:sldChg chg="new del">
        <pc:chgData name="Rudy BERTRAND" userId="c52fb2f7-384d-45e8-a374-b2c56a9aa87e" providerId="ADAL" clId="{526142B8-BB82-40B3-ACF6-E216102FC235}" dt="2024-03-04T15:45:54.895" v="61" actId="680"/>
        <pc:sldMkLst>
          <pc:docMk/>
          <pc:sldMk cId="3059392709" sldId="271"/>
        </pc:sldMkLst>
      </pc:sldChg>
      <pc:sldChg chg="new del">
        <pc:chgData name="Rudy BERTRAND" userId="c52fb2f7-384d-45e8-a374-b2c56a9aa87e" providerId="ADAL" clId="{526142B8-BB82-40B3-ACF6-E216102FC235}" dt="2024-03-04T15:45:54.722" v="60" actId="680"/>
        <pc:sldMkLst>
          <pc:docMk/>
          <pc:sldMk cId="3545398868" sldId="272"/>
        </pc:sldMkLst>
      </pc:sldChg>
      <pc:sldChg chg="new del">
        <pc:chgData name="Rudy BERTRAND" userId="c52fb2f7-384d-45e8-a374-b2c56a9aa87e" providerId="ADAL" clId="{526142B8-BB82-40B3-ACF6-E216102FC235}" dt="2024-03-04T15:45:54.559" v="59" actId="680"/>
        <pc:sldMkLst>
          <pc:docMk/>
          <pc:sldMk cId="1390638374" sldId="273"/>
        </pc:sldMkLst>
      </pc:sldChg>
      <pc:sldChg chg="new del">
        <pc:chgData name="Rudy BERTRAND" userId="c52fb2f7-384d-45e8-a374-b2c56a9aa87e" providerId="ADAL" clId="{526142B8-BB82-40B3-ACF6-E216102FC235}" dt="2024-03-04T15:45:54.438" v="58" actId="680"/>
        <pc:sldMkLst>
          <pc:docMk/>
          <pc:sldMk cId="4285300676" sldId="274"/>
        </pc:sldMkLst>
      </pc:sldChg>
      <pc:sldChg chg="new del">
        <pc:chgData name="Rudy BERTRAND" userId="c52fb2f7-384d-45e8-a374-b2c56a9aa87e" providerId="ADAL" clId="{526142B8-BB82-40B3-ACF6-E216102FC235}" dt="2024-03-04T15:45:54.223" v="57" actId="680"/>
        <pc:sldMkLst>
          <pc:docMk/>
          <pc:sldMk cId="3932019288" sldId="275"/>
        </pc:sldMkLst>
      </pc:sldChg>
      <pc:sldChg chg="new del">
        <pc:chgData name="Rudy BERTRAND" userId="c52fb2f7-384d-45e8-a374-b2c56a9aa87e" providerId="ADAL" clId="{526142B8-BB82-40B3-ACF6-E216102FC235}" dt="2024-03-04T15:45:54.048" v="56" actId="680"/>
        <pc:sldMkLst>
          <pc:docMk/>
          <pc:sldMk cId="3886403647" sldId="276"/>
        </pc:sldMkLst>
      </pc:sldChg>
    </pc:docChg>
  </pc:docChgLst>
  <pc:docChgLst>
    <pc:chgData name="Rudy BERTRAND" userId="c52fb2f7-384d-45e8-a374-b2c56a9aa87e" providerId="ADAL" clId="{5DBFA11F-51AE-487B-8B1A-96CDFD35E6A8}"/>
    <pc:docChg chg="undo custSel addSld modSld">
      <pc:chgData name="Rudy BERTRAND" userId="c52fb2f7-384d-45e8-a374-b2c56a9aa87e" providerId="ADAL" clId="{5DBFA11F-51AE-487B-8B1A-96CDFD35E6A8}" dt="2025-03-06T14:45:33.380" v="930" actId="20577"/>
      <pc:docMkLst>
        <pc:docMk/>
      </pc:docMkLst>
      <pc:sldChg chg="addSp delSp modSp mod">
        <pc:chgData name="Rudy BERTRAND" userId="c52fb2f7-384d-45e8-a374-b2c56a9aa87e" providerId="ADAL" clId="{5DBFA11F-51AE-487B-8B1A-96CDFD35E6A8}" dt="2025-02-12T14:49:00.552" v="2" actId="478"/>
        <pc:sldMkLst>
          <pc:docMk/>
          <pc:sldMk cId="606654356" sldId="257"/>
        </pc:sldMkLst>
        <pc:spChg chg="mod">
          <ac:chgData name="Rudy BERTRAND" userId="c52fb2f7-384d-45e8-a374-b2c56a9aa87e" providerId="ADAL" clId="{5DBFA11F-51AE-487B-8B1A-96CDFD35E6A8}" dt="2025-02-12T14:48:53.973" v="0"/>
          <ac:spMkLst>
            <pc:docMk/>
            <pc:sldMk cId="606654356" sldId="257"/>
            <ac:spMk id="6" creationId="{D5DF8B3A-47B8-B016-D9BC-CE3C0020227E}"/>
          </ac:spMkLst>
        </pc:spChg>
        <pc:spChg chg="mod">
          <ac:chgData name="Rudy BERTRAND" userId="c52fb2f7-384d-45e8-a374-b2c56a9aa87e" providerId="ADAL" clId="{5DBFA11F-51AE-487B-8B1A-96CDFD35E6A8}" dt="2025-02-12T14:48:53.973" v="0"/>
          <ac:spMkLst>
            <pc:docMk/>
            <pc:sldMk cId="606654356" sldId="257"/>
            <ac:spMk id="7" creationId="{832B2BCE-58A0-D55E-6985-C92D66B4A6F9}"/>
          </ac:spMkLst>
        </pc:spChg>
        <pc:grpChg chg="add mod ord">
          <ac:chgData name="Rudy BERTRAND" userId="c52fb2f7-384d-45e8-a374-b2c56a9aa87e" providerId="ADAL" clId="{5DBFA11F-51AE-487B-8B1A-96CDFD35E6A8}" dt="2025-02-12T14:48:58.069" v="1" actId="167"/>
          <ac:grpSpMkLst>
            <pc:docMk/>
            <pc:sldMk cId="606654356" sldId="257"/>
            <ac:grpSpMk id="5" creationId="{9AB27A4F-D659-6A2F-6953-D1D21A821FCB}"/>
          </ac:grpSpMkLst>
        </pc:grpChg>
      </pc:sldChg>
      <pc:sldChg chg="modSp mod">
        <pc:chgData name="Rudy BERTRAND" userId="c52fb2f7-384d-45e8-a374-b2c56a9aa87e" providerId="ADAL" clId="{5DBFA11F-51AE-487B-8B1A-96CDFD35E6A8}" dt="2025-02-21T14:18:58.800" v="653" actId="20577"/>
        <pc:sldMkLst>
          <pc:docMk/>
          <pc:sldMk cId="3644976610" sldId="337"/>
        </pc:sldMkLst>
        <pc:spChg chg="mod">
          <ac:chgData name="Rudy BERTRAND" userId="c52fb2f7-384d-45e8-a374-b2c56a9aa87e" providerId="ADAL" clId="{5DBFA11F-51AE-487B-8B1A-96CDFD35E6A8}" dt="2025-02-21T14:18:58.800" v="653" actId="20577"/>
          <ac:spMkLst>
            <pc:docMk/>
            <pc:sldMk cId="3644976610" sldId="337"/>
            <ac:spMk id="5" creationId="{B1B363A1-6BFF-82D3-0985-AF79BFA59D66}"/>
          </ac:spMkLst>
        </pc:spChg>
      </pc:sldChg>
      <pc:sldChg chg="modSp new mod">
        <pc:chgData name="Rudy BERTRAND" userId="c52fb2f7-384d-45e8-a374-b2c56a9aa87e" providerId="ADAL" clId="{5DBFA11F-51AE-487B-8B1A-96CDFD35E6A8}" dt="2025-03-06T14:45:33.380" v="930" actId="20577"/>
        <pc:sldMkLst>
          <pc:docMk/>
          <pc:sldMk cId="3812855561" sldId="338"/>
        </pc:sldMkLst>
        <pc:spChg chg="mod">
          <ac:chgData name="Rudy BERTRAND" userId="c52fb2f7-384d-45e8-a374-b2c56a9aa87e" providerId="ADAL" clId="{5DBFA11F-51AE-487B-8B1A-96CDFD35E6A8}" dt="2025-02-12T14:49:45.870" v="30" actId="20577"/>
          <ac:spMkLst>
            <pc:docMk/>
            <pc:sldMk cId="3812855561" sldId="338"/>
            <ac:spMk id="2" creationId="{7181DD2F-4DEF-87B6-1AAC-DDCE85DD6E48}"/>
          </ac:spMkLst>
        </pc:spChg>
        <pc:spChg chg="mod">
          <ac:chgData name="Rudy BERTRAND" userId="c52fb2f7-384d-45e8-a374-b2c56a9aa87e" providerId="ADAL" clId="{5DBFA11F-51AE-487B-8B1A-96CDFD35E6A8}" dt="2025-03-06T14:45:33.380" v="930" actId="20577"/>
          <ac:spMkLst>
            <pc:docMk/>
            <pc:sldMk cId="3812855561" sldId="338"/>
            <ac:spMk id="3" creationId="{8276D016-CE38-C3D6-F42B-E9CA8B387595}"/>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89B3659-82B4-8A6B-B0C4-8BC1EDAF23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0"/>
            <a:ext cx="12189628" cy="6857999"/>
          </a:xfrm>
          <a:prstGeom prst="rect">
            <a:avLst/>
          </a:prstGeom>
        </p:spPr>
      </p:pic>
    </p:spTree>
    <p:extLst>
      <p:ext uri="{BB962C8B-B14F-4D97-AF65-F5344CB8AC3E}">
        <p14:creationId xmlns:p14="http://schemas.microsoft.com/office/powerpoint/2010/main" val="425291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D70BD5D-815E-7513-4A77-14BF33CB89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0"/>
            <a:ext cx="12189628" cy="6857999"/>
          </a:xfrm>
          <a:prstGeom prst="rect">
            <a:avLst/>
          </a:prstGeom>
        </p:spPr>
      </p:pic>
      <p:sp>
        <p:nvSpPr>
          <p:cNvPr id="2" name="Titre 1">
            <a:extLst>
              <a:ext uri="{FF2B5EF4-FFF2-40B4-BE49-F238E27FC236}">
                <a16:creationId xmlns:a16="http://schemas.microsoft.com/office/drawing/2014/main" id="{5312EBF1-6819-AE0C-E0AD-B5D9FBEEF915}"/>
              </a:ext>
            </a:extLst>
          </p:cNvPr>
          <p:cNvSpPr>
            <a:spLocks noGrp="1"/>
          </p:cNvSpPr>
          <p:nvPr>
            <p:ph type="ctrTitle" hasCustomPrompt="1"/>
          </p:nvPr>
        </p:nvSpPr>
        <p:spPr>
          <a:xfrm>
            <a:off x="6754089" y="4430683"/>
            <a:ext cx="4343401" cy="610985"/>
          </a:xfrm>
        </p:spPr>
        <p:txBody>
          <a:bodyPr anchor="ctr">
            <a:normAutofit/>
          </a:bodyPr>
          <a:lstStyle>
            <a:lvl1pPr algn="l">
              <a:defRPr sz="1800">
                <a:solidFill>
                  <a:schemeClr val="bg1"/>
                </a:solidFill>
              </a:defRPr>
            </a:lvl1pPr>
          </a:lstStyle>
          <a:p>
            <a:r>
              <a:rPr lang="fr-FR" dirty="0"/>
              <a:t>Date / Lieu</a:t>
            </a:r>
          </a:p>
        </p:txBody>
      </p:sp>
      <p:sp>
        <p:nvSpPr>
          <p:cNvPr id="3" name="Sous-titre 2">
            <a:extLst>
              <a:ext uri="{FF2B5EF4-FFF2-40B4-BE49-F238E27FC236}">
                <a16:creationId xmlns:a16="http://schemas.microsoft.com/office/drawing/2014/main" id="{DCB3134D-EF14-269E-4572-AA0F6400B515}"/>
              </a:ext>
            </a:extLst>
          </p:cNvPr>
          <p:cNvSpPr>
            <a:spLocks noGrp="1"/>
          </p:cNvSpPr>
          <p:nvPr>
            <p:ph type="subTitle" idx="1"/>
          </p:nvPr>
        </p:nvSpPr>
        <p:spPr>
          <a:xfrm>
            <a:off x="6754090" y="2363441"/>
            <a:ext cx="434340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cxnSp>
        <p:nvCxnSpPr>
          <p:cNvPr id="10" name="Connecteur droit 9">
            <a:extLst>
              <a:ext uri="{FF2B5EF4-FFF2-40B4-BE49-F238E27FC236}">
                <a16:creationId xmlns:a16="http://schemas.microsoft.com/office/drawing/2014/main" id="{5148F8BF-F628-9774-7076-F3B71115C284}"/>
              </a:ext>
            </a:extLst>
          </p:cNvPr>
          <p:cNvCxnSpPr>
            <a:cxnSpLocks/>
          </p:cNvCxnSpPr>
          <p:nvPr userDrawn="1"/>
        </p:nvCxnSpPr>
        <p:spPr>
          <a:xfrm>
            <a:off x="6096000" y="2363441"/>
            <a:ext cx="0" cy="261588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88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0607831-1533-2616-0FED-F3BB9F68A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10" name="Espace réservé du titre 1">
            <a:extLst>
              <a:ext uri="{FF2B5EF4-FFF2-40B4-BE49-F238E27FC236}">
                <a16:creationId xmlns:a16="http://schemas.microsoft.com/office/drawing/2014/main" id="{7FE65B5D-B9A8-BF4E-9FCC-40098B96CFB1}"/>
              </a:ext>
            </a:extLst>
          </p:cNvPr>
          <p:cNvSpPr>
            <a:spLocks noGrp="1"/>
          </p:cNvSpPr>
          <p:nvPr>
            <p:ph type="title"/>
          </p:nvPr>
        </p:nvSpPr>
        <p:spPr>
          <a:xfrm>
            <a:off x="472440" y="1188085"/>
            <a:ext cx="11231880" cy="782031"/>
          </a:xfrm>
          <a:prstGeom prst="rect">
            <a:avLst/>
          </a:prstGeom>
        </p:spPr>
        <p:txBody>
          <a:bodyPr vert="horz" lIns="91440" tIns="45720" rIns="91440" bIns="45720" rtlCol="0" anchor="ctr">
            <a:normAutofit/>
          </a:bodyPr>
          <a:lstStyle>
            <a:lvl1pPr>
              <a:defRPr sz="2400"/>
            </a:lvl1pPr>
          </a:lstStyle>
          <a:p>
            <a:r>
              <a:rPr lang="fr-FR" dirty="0"/>
              <a:t>Modifiez le style du titre</a:t>
            </a:r>
          </a:p>
        </p:txBody>
      </p:sp>
      <p:sp>
        <p:nvSpPr>
          <p:cNvPr id="12" name="Espace réservé du texte 2">
            <a:extLst>
              <a:ext uri="{FF2B5EF4-FFF2-40B4-BE49-F238E27FC236}">
                <a16:creationId xmlns:a16="http://schemas.microsoft.com/office/drawing/2014/main" id="{6AD8FBC0-96E0-0675-F846-1251D35F5BAF}"/>
              </a:ext>
            </a:extLst>
          </p:cNvPr>
          <p:cNvSpPr>
            <a:spLocks noGrp="1"/>
          </p:cNvSpPr>
          <p:nvPr>
            <p:ph idx="10"/>
          </p:nvPr>
        </p:nvSpPr>
        <p:spPr>
          <a:xfrm>
            <a:off x="472440" y="2108258"/>
            <a:ext cx="11231880" cy="4351338"/>
          </a:xfrm>
          <a:prstGeom prst="rect">
            <a:avLst/>
          </a:prstGeom>
        </p:spPr>
        <p:txBody>
          <a:bodyPr vert="horz" lIns="91440" tIns="45720" rIns="91440" bIns="45720" rtlCol="0">
            <a:normAutofit/>
          </a:bodyPr>
          <a:lstStyle>
            <a:lvl1pPr>
              <a:defRPr sz="1800"/>
            </a:lvl1pPr>
            <a:lvl2pPr>
              <a:defRPr sz="1600"/>
            </a:lvl2pPr>
            <a:lvl3pPr>
              <a:defRPr sz="1200"/>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022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0607831-1533-2616-0FED-F3BB9F68A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286"/>
          </a:xfrm>
          <a:prstGeom prst="rect">
            <a:avLst/>
          </a:prstGeom>
        </p:spPr>
      </p:pic>
      <p:sp>
        <p:nvSpPr>
          <p:cNvPr id="10" name="Espace réservé du titre 1">
            <a:extLst>
              <a:ext uri="{FF2B5EF4-FFF2-40B4-BE49-F238E27FC236}">
                <a16:creationId xmlns:a16="http://schemas.microsoft.com/office/drawing/2014/main" id="{7FE65B5D-B9A8-BF4E-9FCC-40098B96CFB1}"/>
              </a:ext>
            </a:extLst>
          </p:cNvPr>
          <p:cNvSpPr>
            <a:spLocks noGrp="1"/>
          </p:cNvSpPr>
          <p:nvPr>
            <p:ph type="title"/>
          </p:nvPr>
        </p:nvSpPr>
        <p:spPr>
          <a:xfrm>
            <a:off x="472440" y="1188085"/>
            <a:ext cx="11231880" cy="782031"/>
          </a:xfrm>
          <a:prstGeom prst="rect">
            <a:avLst/>
          </a:prstGeom>
        </p:spPr>
        <p:txBody>
          <a:bodyPr vert="horz" lIns="91440" tIns="45720" rIns="91440" bIns="45720" rtlCol="0" anchor="ctr">
            <a:normAutofit/>
          </a:bodyPr>
          <a:lstStyle>
            <a:lvl1pPr>
              <a:defRPr sz="2400"/>
            </a:lvl1pPr>
          </a:lstStyle>
          <a:p>
            <a:r>
              <a:rPr lang="fr-FR" dirty="0"/>
              <a:t>Modifiez le style du titre</a:t>
            </a:r>
          </a:p>
        </p:txBody>
      </p:sp>
      <p:sp>
        <p:nvSpPr>
          <p:cNvPr id="11" name="Espace réservé du texte 2">
            <a:extLst>
              <a:ext uri="{FF2B5EF4-FFF2-40B4-BE49-F238E27FC236}">
                <a16:creationId xmlns:a16="http://schemas.microsoft.com/office/drawing/2014/main" id="{95A3446E-A962-415E-3E7B-307497F08748}"/>
              </a:ext>
            </a:extLst>
          </p:cNvPr>
          <p:cNvSpPr>
            <a:spLocks noGrp="1"/>
          </p:cNvSpPr>
          <p:nvPr>
            <p:ph idx="1"/>
          </p:nvPr>
        </p:nvSpPr>
        <p:spPr>
          <a:xfrm>
            <a:off x="472440" y="2108258"/>
            <a:ext cx="5324301" cy="4351338"/>
          </a:xfrm>
          <a:prstGeom prst="rect">
            <a:avLst/>
          </a:prstGeom>
        </p:spPr>
        <p:txBody>
          <a:bodyPr vert="horz" lIns="91440" tIns="45720" rIns="91440" bIns="45720" rtlCol="0">
            <a:normAutofit/>
          </a:bodyPr>
          <a:lstStyle>
            <a:lvl1pPr>
              <a:defRPr sz="1800"/>
            </a:lvl1pPr>
            <a:lvl2pPr>
              <a:defRPr sz="1600"/>
            </a:lvl2pPr>
            <a:lvl3pPr>
              <a:defRPr sz="1200"/>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texte 2">
            <a:extLst>
              <a:ext uri="{FF2B5EF4-FFF2-40B4-BE49-F238E27FC236}">
                <a16:creationId xmlns:a16="http://schemas.microsoft.com/office/drawing/2014/main" id="{F513CA29-0E14-E1BC-3F89-608DEF1D1CF5}"/>
              </a:ext>
            </a:extLst>
          </p:cNvPr>
          <p:cNvSpPr>
            <a:spLocks noGrp="1"/>
          </p:cNvSpPr>
          <p:nvPr>
            <p:ph idx="10"/>
          </p:nvPr>
        </p:nvSpPr>
        <p:spPr>
          <a:xfrm>
            <a:off x="6373093" y="2108258"/>
            <a:ext cx="5324301" cy="4351338"/>
          </a:xfrm>
          <a:prstGeom prst="rect">
            <a:avLst/>
          </a:prstGeom>
        </p:spPr>
        <p:txBody>
          <a:bodyPr vert="horz" lIns="91440" tIns="45720" rIns="91440" bIns="45720" rtlCol="0">
            <a:normAutofit/>
          </a:bodyPr>
          <a:lstStyle>
            <a:lvl1pPr>
              <a:defRPr sz="1800"/>
            </a:lvl1pPr>
            <a:lvl2pPr>
              <a:defRPr sz="1600"/>
            </a:lvl2pPr>
            <a:lvl3pPr>
              <a:defRPr sz="1200"/>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8383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DE5797-73D4-C24D-0777-1FC1D61437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4" y="0"/>
            <a:ext cx="12189630" cy="6858000"/>
          </a:xfrm>
          <a:prstGeom prst="rect">
            <a:avLst/>
          </a:prstGeom>
        </p:spPr>
      </p:pic>
      <p:sp>
        <p:nvSpPr>
          <p:cNvPr id="4" name="Espace réservé du titre 1">
            <a:extLst>
              <a:ext uri="{FF2B5EF4-FFF2-40B4-BE49-F238E27FC236}">
                <a16:creationId xmlns:a16="http://schemas.microsoft.com/office/drawing/2014/main" id="{36D9A3DE-5DEF-A1B9-7DA1-0288E9E420DE}"/>
              </a:ext>
            </a:extLst>
          </p:cNvPr>
          <p:cNvSpPr>
            <a:spLocks noGrp="1"/>
          </p:cNvSpPr>
          <p:nvPr>
            <p:ph type="title"/>
          </p:nvPr>
        </p:nvSpPr>
        <p:spPr>
          <a:xfrm>
            <a:off x="472440" y="1188085"/>
            <a:ext cx="11231880" cy="782031"/>
          </a:xfrm>
          <a:prstGeom prst="rect">
            <a:avLst/>
          </a:prstGeom>
        </p:spPr>
        <p:txBody>
          <a:bodyPr vert="horz" lIns="91440" tIns="45720" rIns="91440" bIns="45720" rtlCol="0" anchor="ctr">
            <a:normAutofit/>
          </a:bodyPr>
          <a:lstStyle>
            <a:lvl1pPr algn="ctr">
              <a:defRPr sz="2400">
                <a:solidFill>
                  <a:schemeClr val="bg1"/>
                </a:solidFill>
              </a:defRPr>
            </a:lvl1pPr>
          </a:lstStyle>
          <a:p>
            <a:r>
              <a:rPr lang="fr-FR" dirty="0"/>
              <a:t>Modifiez le style du titre</a:t>
            </a:r>
          </a:p>
        </p:txBody>
      </p:sp>
    </p:spTree>
    <p:extLst>
      <p:ext uri="{BB962C8B-B14F-4D97-AF65-F5344CB8AC3E}">
        <p14:creationId xmlns:p14="http://schemas.microsoft.com/office/powerpoint/2010/main" val="406840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C5EBCB-EC69-23C2-5243-0DBDAAF27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C1817ED-8199-BB4B-422B-08F196006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1F45F84-486A-A617-5AE9-E4D8DEF282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036F7-0A29-47C8-A3E8-B9298FB31A08}" type="datetimeFigureOut">
              <a:rPr lang="fr-FR" smtClean="0"/>
              <a:t>06/03/2025</a:t>
            </a:fld>
            <a:endParaRPr lang="fr-FR"/>
          </a:p>
        </p:txBody>
      </p:sp>
      <p:sp>
        <p:nvSpPr>
          <p:cNvPr id="5" name="Espace réservé du pied de page 4">
            <a:extLst>
              <a:ext uri="{FF2B5EF4-FFF2-40B4-BE49-F238E27FC236}">
                <a16:creationId xmlns:a16="http://schemas.microsoft.com/office/drawing/2014/main" id="{3D92B3EF-CE0A-2A79-A7C8-BE5DF7C86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AE28053-661D-A7D2-3523-483B521F8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CE88C-AFB5-48C6-BC83-8EC45BEFD4AD}" type="slidenum">
              <a:rPr lang="fr-FR" smtClean="0"/>
              <a:t>‹N°›</a:t>
            </a:fld>
            <a:endParaRPr lang="fr-FR"/>
          </a:p>
        </p:txBody>
      </p:sp>
    </p:spTree>
    <p:extLst>
      <p:ext uri="{BB962C8B-B14F-4D97-AF65-F5344CB8AC3E}">
        <p14:creationId xmlns:p14="http://schemas.microsoft.com/office/powerpoint/2010/main" val="278603856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63" r:id="rId5"/>
  </p:sldLayoutIdLst>
  <p:txStyles>
    <p:titleStyle>
      <a:lvl1pPr algn="l" defTabSz="914400" rtl="0" eaLnBrk="1" latinLnBrk="0" hangingPunct="1">
        <a:lnSpc>
          <a:spcPct val="90000"/>
        </a:lnSpc>
        <a:spcBef>
          <a:spcPct val="0"/>
        </a:spcBef>
        <a:buNone/>
        <a:defRPr sz="3200" kern="1200">
          <a:solidFill>
            <a:srgbClr val="000064"/>
          </a:solidFill>
          <a:latin typeface="Geometo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5B95"/>
          </a:solidFill>
          <a:latin typeface="Lato Black" panose="020F0A02020204030203"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rgbClr val="1E9AD5"/>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q"/>
        <a:defRPr sz="14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atlanpole.fr/parcours-pre-incubation/azimut-by-atlanpole/candidature-azimut-by-atlanpole/" TargetMode="External"/><Relationship Id="rId2" Type="http://schemas.openxmlformats.org/officeDocument/2006/relationships/hyperlink" Target="https://www.eventbrite.fr/e/billets-azimut-5-webinar-dinformation-pour-preparer-votre-candidature-1247229399709?aff=oddtdtcreator" TargetMode="External"/><Relationship Id="rId1" Type="http://schemas.openxmlformats.org/officeDocument/2006/relationships/slideLayout" Target="../slideLayouts/slideLayout3.xml"/><Relationship Id="rId4" Type="http://schemas.openxmlformats.org/officeDocument/2006/relationships/hyperlink" Target="mailto:bertrand@atlanpole.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9AB27A4F-D659-6A2F-6953-D1D21A821FCB}"/>
              </a:ext>
            </a:extLst>
          </p:cNvPr>
          <p:cNvGrpSpPr/>
          <p:nvPr/>
        </p:nvGrpSpPr>
        <p:grpSpPr>
          <a:xfrm rot="328077">
            <a:off x="9940101" y="1178382"/>
            <a:ext cx="1620000" cy="1620000"/>
            <a:chOff x="9606632" y="1107463"/>
            <a:chExt cx="1620000" cy="1620000"/>
          </a:xfrm>
        </p:grpSpPr>
        <p:sp>
          <p:nvSpPr>
            <p:cNvPr id="6" name="Étoile : 32 branches 5">
              <a:extLst>
                <a:ext uri="{FF2B5EF4-FFF2-40B4-BE49-F238E27FC236}">
                  <a16:creationId xmlns:a16="http://schemas.microsoft.com/office/drawing/2014/main" id="{D5DF8B3A-47B8-B016-D9BC-CE3C0020227E}"/>
                </a:ext>
              </a:extLst>
            </p:cNvPr>
            <p:cNvSpPr>
              <a:spLocks noChangeAspect="1"/>
            </p:cNvSpPr>
            <p:nvPr/>
          </p:nvSpPr>
          <p:spPr>
            <a:xfrm>
              <a:off x="9606632" y="1107463"/>
              <a:ext cx="1620000" cy="1620000"/>
            </a:xfrm>
            <a:prstGeom prst="star32">
              <a:avLst>
                <a:gd name="adj" fmla="val 45673"/>
              </a:avLst>
            </a:prstGeom>
            <a:solidFill>
              <a:schemeClr val="bg1"/>
            </a:solid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32B2BCE-58A0-D55E-6985-C92D66B4A6F9}"/>
                </a:ext>
              </a:extLst>
            </p:cNvPr>
            <p:cNvSpPr txBox="1"/>
            <p:nvPr/>
          </p:nvSpPr>
          <p:spPr>
            <a:xfrm>
              <a:off x="9805659" y="1307361"/>
              <a:ext cx="1221946" cy="1147052"/>
            </a:xfrm>
            <a:prstGeom prst="rect">
              <a:avLst/>
            </a:prstGeom>
            <a:noFill/>
          </p:spPr>
          <p:txBody>
            <a:bodyPr wrap="square" lIns="0" tIns="0" rIns="0" bIns="0" rtlCol="0" anchor="ctr">
              <a:noAutofit/>
            </a:bodyPr>
            <a:lstStyle/>
            <a:p>
              <a:pPr algn="ctr"/>
              <a:r>
                <a:rPr lang="fr-FR" sz="5400" b="1" dirty="0">
                  <a:solidFill>
                    <a:srgbClr val="0086CB"/>
                  </a:solidFill>
                  <a:latin typeface="Lato Black" panose="020F0A02020204030203" pitchFamily="34" charset="0"/>
                </a:rPr>
                <a:t>#5</a:t>
              </a:r>
            </a:p>
            <a:p>
              <a:pPr algn="ctr"/>
              <a:r>
                <a:rPr lang="fr-FR" sz="1200" b="1" dirty="0">
                  <a:solidFill>
                    <a:srgbClr val="000064"/>
                  </a:solidFill>
                  <a:latin typeface="Lato" panose="020F0502020204030203" pitchFamily="34" charset="0"/>
                </a:rPr>
                <a:t>PRINTEMPS </a:t>
              </a:r>
              <a:br>
                <a:rPr lang="fr-FR" sz="1200" b="1" dirty="0">
                  <a:solidFill>
                    <a:srgbClr val="000064"/>
                  </a:solidFill>
                  <a:latin typeface="Lato" panose="020F0502020204030203" pitchFamily="34" charset="0"/>
                </a:rPr>
              </a:br>
              <a:r>
                <a:rPr lang="fr-FR" sz="1200" b="1" dirty="0">
                  <a:solidFill>
                    <a:srgbClr val="000064"/>
                  </a:solidFill>
                  <a:latin typeface="Lato" panose="020F0502020204030203" pitchFamily="34" charset="0"/>
                </a:rPr>
                <a:t>2025</a:t>
              </a:r>
            </a:p>
          </p:txBody>
        </p:sp>
      </p:grpSp>
    </p:spTree>
    <p:extLst>
      <p:ext uri="{BB962C8B-B14F-4D97-AF65-F5344CB8AC3E}">
        <p14:creationId xmlns:p14="http://schemas.microsoft.com/office/powerpoint/2010/main" val="60665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E0E5C-ABB3-6695-0602-47F8FF92B8AB}"/>
              </a:ext>
            </a:extLst>
          </p:cNvPr>
          <p:cNvSpPr>
            <a:spLocks noGrp="1"/>
          </p:cNvSpPr>
          <p:nvPr>
            <p:ph type="title"/>
          </p:nvPr>
        </p:nvSpPr>
        <p:spPr/>
        <p:txBody>
          <a:bodyPr>
            <a:normAutofit/>
          </a:bodyPr>
          <a:lstStyle/>
          <a:p>
            <a:r>
              <a:rPr lang="fr-FR" dirty="0"/>
              <a:t>L’équipe</a:t>
            </a:r>
          </a:p>
        </p:txBody>
      </p:sp>
      <p:sp>
        <p:nvSpPr>
          <p:cNvPr id="4" name="Espace réservé du contenu 3">
            <a:extLst>
              <a:ext uri="{FF2B5EF4-FFF2-40B4-BE49-F238E27FC236}">
                <a16:creationId xmlns:a16="http://schemas.microsoft.com/office/drawing/2014/main" id="{40E6DEDA-C5D3-EDF9-B57E-3E5E7C7424AE}"/>
              </a:ext>
            </a:extLst>
          </p:cNvPr>
          <p:cNvSpPr>
            <a:spLocks noGrp="1"/>
          </p:cNvSpPr>
          <p:nvPr>
            <p:ph idx="10"/>
          </p:nvPr>
        </p:nvSpPr>
        <p:spPr/>
        <p:txBody>
          <a:bodyPr/>
          <a:lstStyle/>
          <a:p>
            <a:r>
              <a:rPr lang="fr-FR" b="1" dirty="0">
                <a:latin typeface="Lato" panose="020F0502020204030203" pitchFamily="34" charset="0"/>
              </a:rPr>
              <a:t>Présentez-vous ! </a:t>
            </a:r>
            <a:r>
              <a:rPr lang="fr-FR" dirty="0">
                <a:latin typeface="Lato" panose="020F0502020204030203" pitchFamily="34" charset="0"/>
              </a:rPr>
              <a:t>Quel est votre parcours ? Quelle est votre connaissance du secteur d’activité ?</a:t>
            </a:r>
          </a:p>
          <a:p>
            <a:r>
              <a:rPr lang="fr-FR" dirty="0">
                <a:latin typeface="Lato" panose="020F0502020204030203" pitchFamily="34" charset="0"/>
              </a:rPr>
              <a:t>Indiquez la composition de </a:t>
            </a:r>
            <a:r>
              <a:rPr lang="fr-FR" b="1" dirty="0">
                <a:latin typeface="Lato" panose="020F0502020204030203" pitchFamily="34" charset="0"/>
              </a:rPr>
              <a:t>l’équipe </a:t>
            </a:r>
            <a:r>
              <a:rPr lang="fr-FR" dirty="0">
                <a:latin typeface="Lato" panose="020F0502020204030203" pitchFamily="34" charset="0"/>
              </a:rPr>
              <a:t>(s’il y en a une). Quelles sont les compétences et rôles de chacun ?</a:t>
            </a:r>
          </a:p>
          <a:p>
            <a:r>
              <a:rPr lang="fr-FR" b="1" dirty="0">
                <a:latin typeface="Lato" panose="020F0502020204030203" pitchFamily="34" charset="0"/>
              </a:rPr>
              <a:t>Niveau d’avancement de votre projet </a:t>
            </a:r>
            <a:r>
              <a:rPr lang="fr-FR" dirty="0">
                <a:latin typeface="Lato" panose="020F0502020204030203" pitchFamily="34" charset="0"/>
              </a:rPr>
              <a:t>? Avez-vous déjà créé votre entreprise? Avez-vous des premiers clients ? Avez-vous déjà obtenu des aides ou financements extérieurs ?</a:t>
            </a:r>
          </a:p>
          <a:p>
            <a:r>
              <a:rPr lang="fr-FR" dirty="0">
                <a:latin typeface="Lato" panose="020F0502020204030203" pitchFamily="34" charset="0"/>
              </a:rPr>
              <a:t>Apports financiers des fondateurs et répartition du capital entre les associés ?</a:t>
            </a:r>
          </a:p>
          <a:p>
            <a:endParaRPr lang="fr-FR" dirty="0">
              <a:latin typeface="Lato" panose="020F0502020204030203" pitchFamily="34" charset="0"/>
            </a:endParaRPr>
          </a:p>
        </p:txBody>
      </p:sp>
    </p:spTree>
    <p:extLst>
      <p:ext uri="{BB962C8B-B14F-4D97-AF65-F5344CB8AC3E}">
        <p14:creationId xmlns:p14="http://schemas.microsoft.com/office/powerpoint/2010/main" val="23758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0C0B6-8776-1596-F608-C1225A6ADBF1}"/>
              </a:ext>
            </a:extLst>
          </p:cNvPr>
          <p:cNvSpPr>
            <a:spLocks noGrp="1"/>
          </p:cNvSpPr>
          <p:nvPr>
            <p:ph type="title"/>
          </p:nvPr>
        </p:nvSpPr>
        <p:spPr/>
        <p:txBody>
          <a:bodyPr>
            <a:normAutofit/>
          </a:bodyPr>
          <a:lstStyle/>
          <a:p>
            <a:r>
              <a:rPr lang="fr-FR" dirty="0"/>
              <a:t>AZIMUT </a:t>
            </a:r>
            <a:r>
              <a:rPr lang="fr-FR" i="1" dirty="0"/>
              <a:t>by Atlanpole</a:t>
            </a:r>
            <a:endParaRPr lang="fr-FR" dirty="0"/>
          </a:p>
        </p:txBody>
      </p:sp>
      <p:sp>
        <p:nvSpPr>
          <p:cNvPr id="4" name="Espace réservé du contenu 3">
            <a:extLst>
              <a:ext uri="{FF2B5EF4-FFF2-40B4-BE49-F238E27FC236}">
                <a16:creationId xmlns:a16="http://schemas.microsoft.com/office/drawing/2014/main" id="{D2408C09-78E0-1C83-BB4E-C80ABA4D8E0F}"/>
              </a:ext>
            </a:extLst>
          </p:cNvPr>
          <p:cNvSpPr>
            <a:spLocks noGrp="1"/>
          </p:cNvSpPr>
          <p:nvPr>
            <p:ph idx="10"/>
          </p:nvPr>
        </p:nvSpPr>
        <p:spPr/>
        <p:txBody>
          <a:bodyPr/>
          <a:lstStyle/>
          <a:p>
            <a:r>
              <a:rPr lang="fr-FR" dirty="0">
                <a:latin typeface="Lato" panose="020F0502020204030203" pitchFamily="34" charset="0"/>
              </a:rPr>
              <a:t>Quelles sont vos motivations à intégrer le programme AZIMUT </a:t>
            </a:r>
            <a:r>
              <a:rPr lang="fr-FR" i="1" dirty="0">
                <a:latin typeface="Lato" panose="020F0502020204030203" pitchFamily="34" charset="0"/>
              </a:rPr>
              <a:t>by Atlanpole </a:t>
            </a:r>
            <a:r>
              <a:rPr lang="fr-FR" dirty="0">
                <a:latin typeface="Lato" panose="020F0502020204030203" pitchFamily="34" charset="0"/>
              </a:rPr>
              <a:t>?</a:t>
            </a:r>
          </a:p>
          <a:p>
            <a:r>
              <a:rPr lang="fr-FR" dirty="0">
                <a:latin typeface="Lato" panose="020F0502020204030203" pitchFamily="34" charset="0"/>
              </a:rPr>
              <a:t>Qu’attendez-vous du programme AZIMUT </a:t>
            </a:r>
            <a:r>
              <a:rPr lang="fr-FR" i="1" dirty="0">
                <a:latin typeface="Lato" panose="020F0502020204030203" pitchFamily="34" charset="0"/>
              </a:rPr>
              <a:t>by Atlanpole ?</a:t>
            </a:r>
            <a:endParaRPr lang="fr-FR" dirty="0">
              <a:latin typeface="Lato" panose="020F0502020204030203" pitchFamily="34" charset="0"/>
            </a:endParaRPr>
          </a:p>
          <a:p>
            <a:r>
              <a:rPr lang="fr-FR" dirty="0">
                <a:latin typeface="Lato" panose="020F0502020204030203" pitchFamily="34" charset="0"/>
              </a:rPr>
              <a:t>Comment avez-vous entendu parler du programme AZIMUT </a:t>
            </a:r>
            <a:r>
              <a:rPr lang="fr-FR" i="1" dirty="0">
                <a:latin typeface="Lato" panose="020F0502020204030203" pitchFamily="34" charset="0"/>
              </a:rPr>
              <a:t>by Atlanpole </a:t>
            </a:r>
            <a:r>
              <a:rPr lang="fr-FR" dirty="0">
                <a:latin typeface="Lato" panose="020F0502020204030203" pitchFamily="34" charset="0"/>
              </a:rPr>
              <a:t>?</a:t>
            </a:r>
          </a:p>
          <a:p>
            <a:endParaRPr lang="fr-FR" dirty="0">
              <a:latin typeface="Lato" panose="020F0502020204030203" pitchFamily="34" charset="0"/>
            </a:endParaRPr>
          </a:p>
        </p:txBody>
      </p:sp>
    </p:spTree>
    <p:extLst>
      <p:ext uri="{BB962C8B-B14F-4D97-AF65-F5344CB8AC3E}">
        <p14:creationId xmlns:p14="http://schemas.microsoft.com/office/powerpoint/2010/main" val="355471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D32B8-C9D7-EA90-77E7-07C3FEB73AC8}"/>
              </a:ext>
            </a:extLst>
          </p:cNvPr>
          <p:cNvSpPr>
            <a:spLocks noGrp="1"/>
          </p:cNvSpPr>
          <p:nvPr>
            <p:ph type="title"/>
          </p:nvPr>
        </p:nvSpPr>
        <p:spPr>
          <a:xfrm>
            <a:off x="472440" y="1188085"/>
            <a:ext cx="11231880" cy="2240915"/>
          </a:xfrm>
        </p:spPr>
        <p:txBody>
          <a:bodyPr>
            <a:normAutofit/>
          </a:bodyPr>
          <a:lstStyle/>
          <a:p>
            <a:r>
              <a:rPr lang="fr-FR" dirty="0"/>
              <a:t>Merci</a:t>
            </a:r>
          </a:p>
        </p:txBody>
      </p:sp>
    </p:spTree>
    <p:extLst>
      <p:ext uri="{BB962C8B-B14F-4D97-AF65-F5344CB8AC3E}">
        <p14:creationId xmlns:p14="http://schemas.microsoft.com/office/powerpoint/2010/main" val="78045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81DD2F-4DEF-87B6-1AAC-DDCE85DD6E48}"/>
              </a:ext>
            </a:extLst>
          </p:cNvPr>
          <p:cNvSpPr>
            <a:spLocks noGrp="1"/>
          </p:cNvSpPr>
          <p:nvPr>
            <p:ph type="title"/>
          </p:nvPr>
        </p:nvSpPr>
        <p:spPr/>
        <p:txBody>
          <a:bodyPr/>
          <a:lstStyle/>
          <a:p>
            <a:r>
              <a:rPr lang="fr-FR" dirty="0"/>
              <a:t>Rappel du calendrier</a:t>
            </a:r>
          </a:p>
        </p:txBody>
      </p:sp>
      <p:sp>
        <p:nvSpPr>
          <p:cNvPr id="3" name="Espace réservé du contenu 2">
            <a:extLst>
              <a:ext uri="{FF2B5EF4-FFF2-40B4-BE49-F238E27FC236}">
                <a16:creationId xmlns:a16="http://schemas.microsoft.com/office/drawing/2014/main" id="{8276D016-CE38-C3D6-F42B-E9CA8B387595}"/>
              </a:ext>
            </a:extLst>
          </p:cNvPr>
          <p:cNvSpPr>
            <a:spLocks noGrp="1"/>
          </p:cNvSpPr>
          <p:nvPr>
            <p:ph idx="10"/>
          </p:nvPr>
        </p:nvSpPr>
        <p:spPr/>
        <p:txBody>
          <a:bodyPr>
            <a:normAutofit/>
          </a:bodyPr>
          <a:lstStyle/>
          <a:p>
            <a:pPr algn="just">
              <a:lnSpc>
                <a:spcPct val="100000"/>
              </a:lnSpc>
              <a:spcAft>
                <a:spcPts val="600"/>
              </a:spcAft>
            </a:pPr>
            <a:r>
              <a:rPr lang="fr-FR" dirty="0"/>
              <a:t>Pour vous aider à préparer votre candidature, pour pouvez assister au webinaire d’information prévu le 19 mars de 12h30 à 13h30. </a:t>
            </a:r>
            <a:r>
              <a:rPr lang="fr-FR" dirty="0">
                <a:hlinkClick r:id="rId2"/>
              </a:rPr>
              <a:t>Inscrivez vous ici.</a:t>
            </a:r>
            <a:endParaRPr lang="fr-FR" dirty="0"/>
          </a:p>
          <a:p>
            <a:pPr algn="just">
              <a:lnSpc>
                <a:spcPct val="100000"/>
              </a:lnSpc>
              <a:spcAft>
                <a:spcPts val="600"/>
              </a:spcAft>
            </a:pPr>
            <a:r>
              <a:rPr lang="fr-FR" dirty="0"/>
              <a:t>Les candidatures sont acceptées jusqu’au </a:t>
            </a:r>
            <a:r>
              <a:rPr lang="fr-FR"/>
              <a:t>: 30 </a:t>
            </a:r>
            <a:r>
              <a:rPr lang="fr-FR" dirty="0"/>
              <a:t>mars 2025, 23h59. Elles sont à soumettre </a:t>
            </a:r>
            <a:r>
              <a:rPr lang="fr-FR" dirty="0">
                <a:hlinkClick r:id="rId3"/>
              </a:rPr>
              <a:t>ici.</a:t>
            </a:r>
            <a:endParaRPr lang="fr-FR" dirty="0"/>
          </a:p>
          <a:p>
            <a:pPr algn="just">
              <a:lnSpc>
                <a:spcPct val="100000"/>
              </a:lnSpc>
              <a:spcAft>
                <a:spcPts val="600"/>
              </a:spcAft>
            </a:pPr>
            <a:r>
              <a:rPr lang="fr-FR" dirty="0"/>
              <a:t>Une pré-sélection sera réalisée sur la base de ce document (voir page suivante).</a:t>
            </a:r>
          </a:p>
          <a:p>
            <a:pPr algn="just">
              <a:lnSpc>
                <a:spcPct val="100000"/>
              </a:lnSpc>
              <a:spcAft>
                <a:spcPts val="600"/>
              </a:spcAft>
            </a:pPr>
            <a:r>
              <a:rPr lang="fr-FR" dirty="0"/>
              <a:t>Le jury de sélection se déroulera le jeudi 3 avril après-midi. Votre horaire de passage vous sera communiqué ultérieurement.</a:t>
            </a:r>
          </a:p>
          <a:p>
            <a:pPr algn="just">
              <a:lnSpc>
                <a:spcPct val="100000"/>
              </a:lnSpc>
              <a:spcAft>
                <a:spcPts val="600"/>
              </a:spcAft>
            </a:pPr>
            <a:r>
              <a:rPr lang="fr-FR" dirty="0"/>
              <a:t>La promo #5 AZIMUT débutera le jeudi 24 avril avec une journée complète d’atelier, en présentiel. </a:t>
            </a:r>
          </a:p>
          <a:p>
            <a:pPr marL="0" indent="0" algn="just">
              <a:lnSpc>
                <a:spcPct val="100000"/>
              </a:lnSpc>
              <a:spcAft>
                <a:spcPts val="600"/>
              </a:spcAft>
              <a:buNone/>
            </a:pPr>
            <a:endParaRPr lang="fr-FR" dirty="0"/>
          </a:p>
          <a:p>
            <a:pPr marL="0" indent="0" algn="just">
              <a:lnSpc>
                <a:spcPct val="100000"/>
              </a:lnSpc>
              <a:spcAft>
                <a:spcPts val="600"/>
              </a:spcAft>
              <a:buNone/>
            </a:pPr>
            <a:r>
              <a:rPr lang="fr-FR" sz="1600" dirty="0">
                <a:solidFill>
                  <a:schemeClr val="tx1"/>
                </a:solidFill>
              </a:rPr>
              <a:t>Si vous avez des questions : </a:t>
            </a:r>
            <a:r>
              <a:rPr lang="en-US" sz="1600" dirty="0">
                <a:solidFill>
                  <a:schemeClr val="tx1"/>
                </a:solidFill>
              </a:rPr>
              <a:t>Rudy Bertrand | </a:t>
            </a:r>
            <a:r>
              <a:rPr lang="en-US" sz="1600" dirty="0">
                <a:solidFill>
                  <a:schemeClr val="tx1"/>
                </a:solidFill>
                <a:hlinkClick r:id="rId4">
                  <a:extLst>
                    <a:ext uri="{A12FA001-AC4F-418D-AE19-62706E023703}">
                      <ahyp:hlinkClr xmlns:ahyp="http://schemas.microsoft.com/office/drawing/2018/hyperlinkcolor" val="tx"/>
                    </a:ext>
                  </a:extLst>
                </a:hlinkClick>
              </a:rPr>
              <a:t>bertrand@atlanpole.fr</a:t>
            </a:r>
            <a:r>
              <a:rPr lang="en-US" sz="1600" dirty="0">
                <a:solidFill>
                  <a:schemeClr val="tx1"/>
                </a:solidFill>
              </a:rPr>
              <a:t> | 06 73 17 20 07</a:t>
            </a:r>
            <a:endParaRPr lang="fr-FR" sz="1600" dirty="0">
              <a:solidFill>
                <a:schemeClr val="tx1"/>
              </a:solidFill>
            </a:endParaRPr>
          </a:p>
        </p:txBody>
      </p:sp>
    </p:spTree>
    <p:extLst>
      <p:ext uri="{BB962C8B-B14F-4D97-AF65-F5344CB8AC3E}">
        <p14:creationId xmlns:p14="http://schemas.microsoft.com/office/powerpoint/2010/main" val="381285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1B363A1-6BFF-82D3-0985-AF79BFA59D66}"/>
              </a:ext>
            </a:extLst>
          </p:cNvPr>
          <p:cNvSpPr>
            <a:spLocks noGrp="1"/>
          </p:cNvSpPr>
          <p:nvPr>
            <p:ph type="title"/>
          </p:nvPr>
        </p:nvSpPr>
        <p:spPr>
          <a:xfrm>
            <a:off x="480060" y="204062"/>
            <a:ext cx="11231880" cy="5463785"/>
          </a:xfrm>
          <a:solidFill>
            <a:schemeClr val="bg1"/>
          </a:solidFill>
          <a:ln>
            <a:solidFill>
              <a:srgbClr val="000064"/>
            </a:solidFill>
          </a:ln>
        </p:spPr>
        <p:txBody>
          <a:bodyPr wrap="square" tIns="72000" bIns="72000">
            <a:spAutoFit/>
          </a:bodyPr>
          <a:lstStyle/>
          <a:p>
            <a:pPr>
              <a:spcAft>
                <a:spcPts val="600"/>
              </a:spcAft>
            </a:pPr>
            <a:br>
              <a:rPr lang="fr-FR" sz="3200" b="1" cap="all" dirty="0">
                <a:solidFill>
                  <a:schemeClr val="tx1"/>
                </a:solidFill>
                <a:latin typeface="Geometos" pitchFamily="2" charset="0"/>
                <a:cs typeface="Arial" panose="020B0604020202020204" pitchFamily="34" charset="0"/>
              </a:rPr>
            </a:br>
            <a:r>
              <a:rPr lang="fr-FR" sz="3200" b="1" cap="all" dirty="0">
                <a:solidFill>
                  <a:schemeClr val="tx1"/>
                </a:solidFill>
                <a:latin typeface="Geometos" pitchFamily="2" charset="0"/>
                <a:cs typeface="Arial" panose="020B0604020202020204" pitchFamily="34" charset="0"/>
              </a:rPr>
              <a:t>A noter</a:t>
            </a:r>
            <a:br>
              <a:rPr lang="fr-FR" sz="3200" b="1" cap="all" dirty="0">
                <a:solidFill>
                  <a:schemeClr val="tx1"/>
                </a:solidFill>
                <a:latin typeface="Geometos" pitchFamily="2" charset="0"/>
                <a:cs typeface="Arial" panose="020B0604020202020204" pitchFamily="34" charset="0"/>
              </a:rPr>
            </a:br>
            <a:br>
              <a:rPr lang="fr-FR" sz="3200" b="1"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Une pré-Sélection sera effectuée sur LA BASE DE CETTE PRESENTATION ECRITE. </a:t>
            </a:r>
            <a:br>
              <a:rPr lang="fr-FR" cap="all" dirty="0">
                <a:solidFill>
                  <a:schemeClr val="tx1"/>
                </a:solidFill>
                <a:latin typeface="Geometos" pitchFamily="2" charset="0"/>
                <a:cs typeface="Arial" panose="020B0604020202020204" pitchFamily="34" charset="0"/>
              </a:rPr>
            </a:br>
            <a:r>
              <a:rPr lang="fr-FR" b="1" cap="all" dirty="0">
                <a:solidFill>
                  <a:schemeClr val="tx1"/>
                </a:solidFill>
                <a:latin typeface="Geometos" pitchFamily="2" charset="0"/>
                <a:cs typeface="Arial" panose="020B0604020202020204" pitchFamily="34" charset="0"/>
              </a:rPr>
              <a:t>SOYEZ DONC assez précis DANS VOS explications.</a:t>
            </a:r>
            <a:br>
              <a:rPr lang="fr-FR" b="1" cap="all" dirty="0">
                <a:solidFill>
                  <a:schemeClr val="tx1"/>
                </a:solidFill>
                <a:latin typeface="Geometos" pitchFamily="2" charset="0"/>
                <a:cs typeface="Arial" panose="020B0604020202020204" pitchFamily="34" charset="0"/>
              </a:rPr>
            </a:br>
            <a:br>
              <a:rPr lang="fr-FR"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Si VOUS êtes </a:t>
            </a:r>
            <a:r>
              <a:rPr lang="fr-FR" cap="all" dirty="0" err="1">
                <a:solidFill>
                  <a:schemeClr val="tx1"/>
                </a:solidFill>
                <a:latin typeface="Geometos" pitchFamily="2" charset="0"/>
                <a:cs typeface="Arial" panose="020B0604020202020204" pitchFamily="34" charset="0"/>
              </a:rPr>
              <a:t>PRé-SELECTIONNé·e</a:t>
            </a:r>
            <a:r>
              <a:rPr lang="fr-FR" cap="all" dirty="0">
                <a:solidFill>
                  <a:schemeClr val="tx1"/>
                </a:solidFill>
                <a:latin typeface="Geometos" pitchFamily="2" charset="0"/>
                <a:cs typeface="Arial" panose="020B0604020202020204" pitchFamily="34" charset="0"/>
              </a:rPr>
              <a:t> POUR l’ORAL AVEC LE JURY, </a:t>
            </a:r>
            <a:br>
              <a:rPr lang="fr-FR"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VOUS POURREZ RETRAVAILLER VOTRE Présentation AVEC DES SLIDES PLUS allégées SI VOUS LE SOUHAITEZ POUR ACCOMPAGNER VOTRE PITCH.</a:t>
            </a:r>
            <a:br>
              <a:rPr lang="fr-FR"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Lors de l’oral devant le jury, vous aurez 7 min pour présenter votre projet, puis 10 min d’échanges questions/réponses avec le jury.</a:t>
            </a:r>
            <a:br>
              <a:rPr lang="fr-FR" cap="all" dirty="0">
                <a:solidFill>
                  <a:schemeClr val="tx1"/>
                </a:solidFill>
                <a:latin typeface="Geometos" pitchFamily="2" charset="0"/>
                <a:cs typeface="Arial" panose="020B0604020202020204" pitchFamily="34" charset="0"/>
              </a:rPr>
            </a:br>
            <a:endParaRPr lang="fr-FR" b="1" cap="all" dirty="0">
              <a:solidFill>
                <a:schemeClr val="tx1"/>
              </a:solidFill>
              <a:ea typeface="+mn-ea"/>
              <a:cs typeface="Arial" panose="020B0604020202020204" pitchFamily="34" charset="0"/>
            </a:endParaRPr>
          </a:p>
        </p:txBody>
      </p:sp>
    </p:spTree>
    <p:extLst>
      <p:ext uri="{BB962C8B-B14F-4D97-AF65-F5344CB8AC3E}">
        <p14:creationId xmlns:p14="http://schemas.microsoft.com/office/powerpoint/2010/main" val="364497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74913-7ACC-627D-0E3F-A4013DEF0E35}"/>
              </a:ext>
            </a:extLst>
          </p:cNvPr>
          <p:cNvSpPr>
            <a:spLocks noGrp="1"/>
          </p:cNvSpPr>
          <p:nvPr>
            <p:ph type="title"/>
          </p:nvPr>
        </p:nvSpPr>
        <p:spPr>
          <a:xfrm>
            <a:off x="472440" y="1188085"/>
            <a:ext cx="11231880" cy="1603241"/>
          </a:xfrm>
        </p:spPr>
        <p:txBody>
          <a:bodyPr/>
          <a:lstStyle/>
          <a:p>
            <a:r>
              <a:rPr lang="fr-FR" dirty="0"/>
              <a:t>Nom du projet ou de l’entreprise</a:t>
            </a:r>
          </a:p>
        </p:txBody>
      </p:sp>
      <p:sp>
        <p:nvSpPr>
          <p:cNvPr id="4" name="Espace réservé du texte 2">
            <a:extLst>
              <a:ext uri="{FF2B5EF4-FFF2-40B4-BE49-F238E27FC236}">
                <a16:creationId xmlns:a16="http://schemas.microsoft.com/office/drawing/2014/main" id="{C3B140E0-1C6C-742D-2695-00FCB179942B}"/>
              </a:ext>
            </a:extLst>
          </p:cNvPr>
          <p:cNvSpPr txBox="1">
            <a:spLocks/>
          </p:cNvSpPr>
          <p:nvPr/>
        </p:nvSpPr>
        <p:spPr>
          <a:xfrm>
            <a:off x="1194331" y="3613425"/>
            <a:ext cx="5158339" cy="906499"/>
          </a:xfrm>
          <a:prstGeom prst="rect">
            <a:avLst/>
          </a:prstGeom>
        </p:spPr>
        <p:txBody>
          <a:bodyPr vert="horz" lIns="91440" tIns="45720" rIns="91440" bIns="45720" rtlCol="0" anchor="ctr">
            <a:normAutofit/>
          </a:bodyPr>
          <a:lstStyle>
            <a:lvl1pPr algn="ctr">
              <a:lnSpc>
                <a:spcPct val="90000"/>
              </a:lnSpc>
              <a:spcBef>
                <a:spcPct val="0"/>
              </a:spcBef>
              <a:buNone/>
              <a:defRPr sz="2400">
                <a:solidFill>
                  <a:schemeClr val="bg1"/>
                </a:solidFill>
                <a:latin typeface="Geometos" pitchFamily="2"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a:t>Nom du ou des contacts</a:t>
            </a:r>
          </a:p>
        </p:txBody>
      </p:sp>
      <p:sp>
        <p:nvSpPr>
          <p:cNvPr id="3" name="Espace réservé du texte 2">
            <a:extLst>
              <a:ext uri="{FF2B5EF4-FFF2-40B4-BE49-F238E27FC236}">
                <a16:creationId xmlns:a16="http://schemas.microsoft.com/office/drawing/2014/main" id="{8D3B5B5D-C233-169D-4227-FD93BFCB0A68}"/>
              </a:ext>
            </a:extLst>
          </p:cNvPr>
          <p:cNvSpPr txBox="1">
            <a:spLocks/>
          </p:cNvSpPr>
          <p:nvPr/>
        </p:nvSpPr>
        <p:spPr>
          <a:xfrm>
            <a:off x="1194332" y="4763416"/>
            <a:ext cx="5158339" cy="906499"/>
          </a:xfrm>
          <a:prstGeom prst="rect">
            <a:avLst/>
          </a:prstGeom>
        </p:spPr>
        <p:txBody>
          <a:bodyPr vert="horz" lIns="91440" tIns="45720" rIns="91440" bIns="45720" rtlCol="0" anchor="ctr">
            <a:normAutofit/>
          </a:bodyPr>
          <a:lstStyle>
            <a:lvl1pPr algn="ctr">
              <a:lnSpc>
                <a:spcPct val="90000"/>
              </a:lnSpc>
              <a:spcBef>
                <a:spcPct val="0"/>
              </a:spcBef>
              <a:buNone/>
              <a:defRPr sz="2400">
                <a:solidFill>
                  <a:schemeClr val="bg1"/>
                </a:solidFill>
                <a:latin typeface="Geometos" pitchFamily="2"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800" dirty="0"/>
              <a:t>Site web (si existant)</a:t>
            </a:r>
          </a:p>
        </p:txBody>
      </p:sp>
    </p:spTree>
    <p:extLst>
      <p:ext uri="{BB962C8B-B14F-4D97-AF65-F5344CB8AC3E}">
        <p14:creationId xmlns:p14="http://schemas.microsoft.com/office/powerpoint/2010/main" val="201189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D8C7B5-C621-8081-98F1-04D330383BB6}"/>
              </a:ext>
            </a:extLst>
          </p:cNvPr>
          <p:cNvSpPr>
            <a:spLocks noGrp="1"/>
          </p:cNvSpPr>
          <p:nvPr>
            <p:ph type="title"/>
          </p:nvPr>
        </p:nvSpPr>
        <p:spPr/>
        <p:txBody>
          <a:bodyPr>
            <a:normAutofit/>
          </a:bodyPr>
          <a:lstStyle/>
          <a:p>
            <a:r>
              <a:rPr lang="fr-FR" dirty="0"/>
              <a:t>La mission, l’ambition de votre entreprise</a:t>
            </a:r>
          </a:p>
        </p:txBody>
      </p:sp>
      <p:sp>
        <p:nvSpPr>
          <p:cNvPr id="3" name="Espace réservé du contenu 2">
            <a:extLst>
              <a:ext uri="{FF2B5EF4-FFF2-40B4-BE49-F238E27FC236}">
                <a16:creationId xmlns:a16="http://schemas.microsoft.com/office/drawing/2014/main" id="{4ECF3415-C362-08FC-3773-ACA689791403}"/>
              </a:ext>
            </a:extLst>
          </p:cNvPr>
          <p:cNvSpPr>
            <a:spLocks noGrp="1"/>
          </p:cNvSpPr>
          <p:nvPr>
            <p:ph idx="10"/>
          </p:nvPr>
        </p:nvSpPr>
        <p:spPr/>
        <p:txBody>
          <a:bodyPr/>
          <a:lstStyle/>
          <a:p>
            <a:pPr marL="0" indent="0">
              <a:buNone/>
            </a:pPr>
            <a:r>
              <a:rPr lang="fr-FR" i="1" dirty="0">
                <a:solidFill>
                  <a:schemeClr val="tx1"/>
                </a:solidFill>
                <a:latin typeface="Lato" panose="020F0502020204030203" pitchFamily="34" charset="0"/>
              </a:rPr>
              <a:t>(A noter : dans la suite de ce document, les questions sont là pour vous guider sur les attentes du jury, ce que le jury va chercher à savoir et comprendre de votre projet). </a:t>
            </a:r>
          </a:p>
          <a:p>
            <a:r>
              <a:rPr lang="fr-FR" dirty="0">
                <a:latin typeface="Lato" panose="020F0502020204030203" pitchFamily="34" charset="0"/>
              </a:rPr>
              <a:t>Quelle est la mission de votre (future) entreprise ?</a:t>
            </a:r>
          </a:p>
          <a:p>
            <a:r>
              <a:rPr lang="fr-FR" dirty="0">
                <a:latin typeface="Lato" panose="020F0502020204030203" pitchFamily="34" charset="0"/>
              </a:rPr>
              <a:t>Quelle est l’ambition à terme de votre projet ? Dans 3 à 5 ans, comment voyez-vous votre entreprise ?</a:t>
            </a:r>
          </a:p>
          <a:p>
            <a:endParaRPr lang="fr-FR" dirty="0">
              <a:latin typeface="Lato" panose="020F0502020204030203" pitchFamily="34" charset="0"/>
            </a:endParaRPr>
          </a:p>
        </p:txBody>
      </p:sp>
    </p:spTree>
    <p:extLst>
      <p:ext uri="{BB962C8B-B14F-4D97-AF65-F5344CB8AC3E}">
        <p14:creationId xmlns:p14="http://schemas.microsoft.com/office/powerpoint/2010/main" val="3357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F2D3F-EB1F-84D8-C585-B70954697FB1}"/>
              </a:ext>
            </a:extLst>
          </p:cNvPr>
          <p:cNvSpPr>
            <a:spLocks noGrp="1"/>
          </p:cNvSpPr>
          <p:nvPr>
            <p:ph type="title"/>
          </p:nvPr>
        </p:nvSpPr>
        <p:spPr/>
        <p:txBody>
          <a:bodyPr>
            <a:normAutofit/>
          </a:bodyPr>
          <a:lstStyle/>
          <a:p>
            <a:r>
              <a:rPr lang="fr-FR" dirty="0"/>
              <a:t>Le constat / le besoin de vos clients</a:t>
            </a:r>
          </a:p>
        </p:txBody>
      </p:sp>
      <p:sp>
        <p:nvSpPr>
          <p:cNvPr id="4" name="Espace réservé du contenu 3">
            <a:extLst>
              <a:ext uri="{FF2B5EF4-FFF2-40B4-BE49-F238E27FC236}">
                <a16:creationId xmlns:a16="http://schemas.microsoft.com/office/drawing/2014/main" id="{9582AD16-3D8A-0647-29DE-0815D7D6577E}"/>
              </a:ext>
            </a:extLst>
          </p:cNvPr>
          <p:cNvSpPr>
            <a:spLocks noGrp="1"/>
          </p:cNvSpPr>
          <p:nvPr>
            <p:ph idx="10"/>
          </p:nvPr>
        </p:nvSpPr>
        <p:spPr/>
        <p:txBody>
          <a:bodyPr/>
          <a:lstStyle/>
          <a:p>
            <a:r>
              <a:rPr lang="fr-FR" dirty="0">
                <a:latin typeface="Lato" panose="020F0502020204030203" pitchFamily="34" charset="0"/>
              </a:rPr>
              <a:t>Qui sont les futurs </a:t>
            </a:r>
            <a:r>
              <a:rPr lang="fr-FR" b="1" dirty="0">
                <a:latin typeface="Lato" panose="020F0502020204030203" pitchFamily="34" charset="0"/>
              </a:rPr>
              <a:t>utilisateurs</a:t>
            </a:r>
            <a:r>
              <a:rPr lang="fr-FR" dirty="0">
                <a:latin typeface="Lato" panose="020F0502020204030203" pitchFamily="34" charset="0"/>
              </a:rPr>
              <a:t> de votre solution ? </a:t>
            </a:r>
          </a:p>
          <a:p>
            <a:r>
              <a:rPr lang="fr-FR" dirty="0">
                <a:latin typeface="Lato" panose="020F0502020204030203" pitchFamily="34" charset="0"/>
              </a:rPr>
              <a:t>A quel </a:t>
            </a:r>
            <a:r>
              <a:rPr lang="fr-FR" b="1" dirty="0">
                <a:latin typeface="Lato" panose="020F0502020204030203" pitchFamily="34" charset="0"/>
              </a:rPr>
              <a:t>besoin</a:t>
            </a:r>
            <a:r>
              <a:rPr lang="fr-FR" dirty="0">
                <a:latin typeface="Lato" panose="020F0502020204030203" pitchFamily="34" charset="0"/>
              </a:rPr>
              <a:t>, à quelle problématique actuelle répondez-vous avec votre solution ?</a:t>
            </a:r>
          </a:p>
          <a:p>
            <a:r>
              <a:rPr lang="fr-FR" b="1" dirty="0">
                <a:latin typeface="Lato" panose="020F0502020204030203" pitchFamily="34" charset="0"/>
              </a:rPr>
              <a:t>Concurrence</a:t>
            </a:r>
            <a:r>
              <a:rPr lang="fr-FR" dirty="0">
                <a:latin typeface="Lato" panose="020F0502020204030203" pitchFamily="34" charset="0"/>
              </a:rPr>
              <a:t> : décrivez les solutions existantes et expliquez en quoi elles ne répondent pas ou que partiellement aux problèmes ou besoins des clients.</a:t>
            </a:r>
          </a:p>
          <a:p>
            <a:endParaRPr lang="fr-FR" dirty="0"/>
          </a:p>
        </p:txBody>
      </p:sp>
    </p:spTree>
    <p:extLst>
      <p:ext uri="{BB962C8B-B14F-4D97-AF65-F5344CB8AC3E}">
        <p14:creationId xmlns:p14="http://schemas.microsoft.com/office/powerpoint/2010/main" val="332847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D7E78F-1EC6-0295-19D4-B0A7611BA8BD}"/>
              </a:ext>
            </a:extLst>
          </p:cNvPr>
          <p:cNvSpPr>
            <a:spLocks noGrp="1"/>
          </p:cNvSpPr>
          <p:nvPr>
            <p:ph type="title"/>
          </p:nvPr>
        </p:nvSpPr>
        <p:spPr/>
        <p:txBody>
          <a:bodyPr>
            <a:normAutofit/>
          </a:bodyPr>
          <a:lstStyle/>
          <a:p>
            <a:r>
              <a:rPr lang="fr-FR" dirty="0"/>
              <a:t>La solution</a:t>
            </a:r>
          </a:p>
        </p:txBody>
      </p:sp>
      <p:sp>
        <p:nvSpPr>
          <p:cNvPr id="4" name="Espace réservé du contenu 3">
            <a:extLst>
              <a:ext uri="{FF2B5EF4-FFF2-40B4-BE49-F238E27FC236}">
                <a16:creationId xmlns:a16="http://schemas.microsoft.com/office/drawing/2014/main" id="{9EF58D0B-618D-92C7-A12A-0CFB1AADAFDA}"/>
              </a:ext>
            </a:extLst>
          </p:cNvPr>
          <p:cNvSpPr>
            <a:spLocks noGrp="1"/>
          </p:cNvSpPr>
          <p:nvPr>
            <p:ph idx="10"/>
          </p:nvPr>
        </p:nvSpPr>
        <p:spPr/>
        <p:txBody>
          <a:bodyPr/>
          <a:lstStyle/>
          <a:p>
            <a:r>
              <a:rPr lang="fr-FR" b="1" dirty="0">
                <a:latin typeface="Lato" panose="020F0502020204030203" pitchFamily="34" charset="0"/>
              </a:rPr>
              <a:t>Décrivez votre innovation ou votre solution</a:t>
            </a:r>
            <a:r>
              <a:rPr lang="fr-FR" dirty="0">
                <a:latin typeface="Lato" panose="020F0502020204030203" pitchFamily="34" charset="0"/>
              </a:rPr>
              <a:t>, ce qu’elle a d’unique et de nouveau.</a:t>
            </a:r>
          </a:p>
          <a:p>
            <a:r>
              <a:rPr lang="fr-FR" dirty="0">
                <a:latin typeface="Lato" panose="020F0502020204030203" pitchFamily="34" charset="0"/>
              </a:rPr>
              <a:t>Décrivez le </a:t>
            </a:r>
            <a:r>
              <a:rPr lang="fr-FR" b="1" dirty="0">
                <a:latin typeface="Lato" panose="020F0502020204030203" pitchFamily="34" charset="0"/>
              </a:rPr>
              <a:t>stade d’avancement </a:t>
            </a:r>
            <a:r>
              <a:rPr lang="fr-FR" dirty="0">
                <a:latin typeface="Lato" panose="020F0502020204030203" pitchFamily="34" charset="0"/>
              </a:rPr>
              <a:t>actuel du développement de votre innovation ou de votre solution. (Avez-vous fait un prototype ou une preuve de concept ? Avez-vous des retours du marché ?)</a:t>
            </a:r>
          </a:p>
          <a:p>
            <a:r>
              <a:rPr lang="fr-FR" dirty="0">
                <a:latin typeface="Lato" panose="020F0502020204030203" pitchFamily="34" charset="0"/>
              </a:rPr>
              <a:t>Y a–t-il des </a:t>
            </a:r>
            <a:r>
              <a:rPr lang="fr-FR" b="1" dirty="0">
                <a:latin typeface="Lato" panose="020F0502020204030203" pitchFamily="34" charset="0"/>
              </a:rPr>
              <a:t>verrous à l’entrée de votre marché </a:t>
            </a:r>
            <a:r>
              <a:rPr lang="fr-FR" dirty="0">
                <a:latin typeface="Lato" panose="020F0502020204030203" pitchFamily="34" charset="0"/>
              </a:rPr>
              <a:t>pour empêcher vos concurrents de vous copier ?</a:t>
            </a:r>
          </a:p>
          <a:p>
            <a:endParaRPr lang="fr-FR" dirty="0">
              <a:latin typeface="Lato" panose="020F0502020204030203" pitchFamily="34" charset="0"/>
            </a:endParaRPr>
          </a:p>
        </p:txBody>
      </p:sp>
    </p:spTree>
    <p:extLst>
      <p:ext uri="{BB962C8B-B14F-4D97-AF65-F5344CB8AC3E}">
        <p14:creationId xmlns:p14="http://schemas.microsoft.com/office/powerpoint/2010/main" val="39581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6D89C-ED0F-7F4E-7590-B3B7553473CF}"/>
              </a:ext>
            </a:extLst>
          </p:cNvPr>
          <p:cNvSpPr>
            <a:spLocks noGrp="1"/>
          </p:cNvSpPr>
          <p:nvPr>
            <p:ph type="title"/>
          </p:nvPr>
        </p:nvSpPr>
        <p:spPr/>
        <p:txBody>
          <a:bodyPr>
            <a:normAutofit/>
          </a:bodyPr>
          <a:lstStyle/>
          <a:p>
            <a:r>
              <a:rPr lang="fr-FR" dirty="0"/>
              <a:t>Le marché</a:t>
            </a:r>
          </a:p>
        </p:txBody>
      </p:sp>
      <p:sp>
        <p:nvSpPr>
          <p:cNvPr id="4" name="Espace réservé du contenu 3">
            <a:extLst>
              <a:ext uri="{FF2B5EF4-FFF2-40B4-BE49-F238E27FC236}">
                <a16:creationId xmlns:a16="http://schemas.microsoft.com/office/drawing/2014/main" id="{A84A3A02-387D-2BB3-739B-9F20F46F264F}"/>
              </a:ext>
            </a:extLst>
          </p:cNvPr>
          <p:cNvSpPr>
            <a:spLocks noGrp="1"/>
          </p:cNvSpPr>
          <p:nvPr>
            <p:ph idx="10"/>
          </p:nvPr>
        </p:nvSpPr>
        <p:spPr/>
        <p:txBody>
          <a:bodyPr/>
          <a:lstStyle/>
          <a:p>
            <a:r>
              <a:rPr lang="fr-FR" dirty="0">
                <a:latin typeface="Lato" panose="020F0502020204030203" pitchFamily="34" charset="0"/>
              </a:rPr>
              <a:t>Quels sont </a:t>
            </a:r>
            <a:r>
              <a:rPr lang="fr-FR" b="1" dirty="0">
                <a:latin typeface="Lato" panose="020F0502020204030203" pitchFamily="34" charset="0"/>
              </a:rPr>
              <a:t>les différents types de clients visés </a:t>
            </a:r>
            <a:r>
              <a:rPr lang="fr-FR" dirty="0">
                <a:latin typeface="Lato" panose="020F0502020204030203" pitchFamily="34" charset="0"/>
              </a:rPr>
              <a:t>? (Particuliers, entreprises, associations …)</a:t>
            </a:r>
          </a:p>
          <a:p>
            <a:r>
              <a:rPr lang="fr-FR" dirty="0">
                <a:latin typeface="Lato" panose="020F0502020204030203" pitchFamily="34" charset="0"/>
              </a:rPr>
              <a:t>Indications sur la </a:t>
            </a:r>
            <a:r>
              <a:rPr lang="fr-FR" b="1" dirty="0">
                <a:latin typeface="Lato" panose="020F0502020204030203" pitchFamily="34" charset="0"/>
              </a:rPr>
              <a:t>taille du marché </a:t>
            </a:r>
            <a:r>
              <a:rPr lang="fr-FR" dirty="0">
                <a:latin typeface="Lato" panose="020F0502020204030203" pitchFamily="34" charset="0"/>
              </a:rPr>
              <a:t>si vous en avez ? (en unités, en chiffre d’affaires)</a:t>
            </a:r>
          </a:p>
          <a:p>
            <a:r>
              <a:rPr lang="fr-FR" dirty="0">
                <a:latin typeface="Lato" panose="020F0502020204030203" pitchFamily="34" charset="0"/>
              </a:rPr>
              <a:t>Quelles sont les </a:t>
            </a:r>
            <a:r>
              <a:rPr lang="fr-FR" b="1" dirty="0">
                <a:latin typeface="Lato" panose="020F0502020204030203" pitchFamily="34" charset="0"/>
              </a:rPr>
              <a:t>entreprises concurrentes </a:t>
            </a:r>
            <a:r>
              <a:rPr lang="fr-FR" dirty="0">
                <a:latin typeface="Lato" panose="020F0502020204030203" pitchFamily="34" charset="0"/>
              </a:rPr>
              <a:t>? Quel est le chiffre d’affaires de ces entreprises concurrentes ?</a:t>
            </a:r>
          </a:p>
          <a:p>
            <a:endParaRPr lang="fr-FR" dirty="0">
              <a:latin typeface="Lato" panose="020F0502020204030203" pitchFamily="34" charset="0"/>
            </a:endParaRPr>
          </a:p>
        </p:txBody>
      </p:sp>
    </p:spTree>
    <p:extLst>
      <p:ext uri="{BB962C8B-B14F-4D97-AF65-F5344CB8AC3E}">
        <p14:creationId xmlns:p14="http://schemas.microsoft.com/office/powerpoint/2010/main" val="355081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7FD92-5666-EA02-68C2-A74DF082358B}"/>
              </a:ext>
            </a:extLst>
          </p:cNvPr>
          <p:cNvSpPr>
            <a:spLocks noGrp="1"/>
          </p:cNvSpPr>
          <p:nvPr>
            <p:ph type="title"/>
          </p:nvPr>
        </p:nvSpPr>
        <p:spPr/>
        <p:txBody>
          <a:bodyPr>
            <a:normAutofit/>
          </a:bodyPr>
          <a:lstStyle/>
          <a:p>
            <a:r>
              <a:rPr lang="fr-FR" dirty="0"/>
              <a:t>Création de valeur</a:t>
            </a:r>
          </a:p>
        </p:txBody>
      </p:sp>
      <p:sp>
        <p:nvSpPr>
          <p:cNvPr id="4" name="Espace réservé du contenu 3">
            <a:extLst>
              <a:ext uri="{FF2B5EF4-FFF2-40B4-BE49-F238E27FC236}">
                <a16:creationId xmlns:a16="http://schemas.microsoft.com/office/drawing/2014/main" id="{13BDEA6A-345D-90B4-E4A7-F9027EA3A605}"/>
              </a:ext>
            </a:extLst>
          </p:cNvPr>
          <p:cNvSpPr>
            <a:spLocks noGrp="1"/>
          </p:cNvSpPr>
          <p:nvPr>
            <p:ph idx="10"/>
          </p:nvPr>
        </p:nvSpPr>
        <p:spPr/>
        <p:txBody>
          <a:bodyPr/>
          <a:lstStyle/>
          <a:p>
            <a:r>
              <a:rPr lang="fr-FR" b="1" dirty="0">
                <a:latin typeface="Lato" panose="020F0502020204030203" pitchFamily="34" charset="0"/>
              </a:rPr>
              <a:t>Combien pensez-vous facturer votre offre ? </a:t>
            </a:r>
            <a:r>
              <a:rPr lang="fr-FR" dirty="0">
                <a:latin typeface="Lato" panose="020F0502020204030203" pitchFamily="34" charset="0"/>
              </a:rPr>
              <a:t>(donner si possible une décomposition du prix de vente envisagé)</a:t>
            </a:r>
          </a:p>
          <a:p>
            <a:r>
              <a:rPr lang="fr-FR" dirty="0">
                <a:latin typeface="Lato" panose="020F0502020204030203" pitchFamily="34" charset="0"/>
              </a:rPr>
              <a:t>Quelles sont les </a:t>
            </a:r>
            <a:r>
              <a:rPr lang="fr-FR" b="1" dirty="0">
                <a:latin typeface="Lato" panose="020F0502020204030203" pitchFamily="34" charset="0"/>
              </a:rPr>
              <a:t>retombées économiques envisagées </a:t>
            </a:r>
            <a:r>
              <a:rPr lang="fr-FR" dirty="0">
                <a:latin typeface="Lato" panose="020F0502020204030203" pitchFamily="34" charset="0"/>
              </a:rPr>
              <a:t>: Chiffre d’affaires et emplois créés sur les 3 premières années ?</a:t>
            </a:r>
          </a:p>
          <a:p>
            <a:endParaRPr lang="fr-FR" dirty="0">
              <a:latin typeface="Lato" panose="020F0502020204030203" pitchFamily="34" charset="0"/>
            </a:endParaRPr>
          </a:p>
        </p:txBody>
      </p:sp>
    </p:spTree>
    <p:extLst>
      <p:ext uri="{BB962C8B-B14F-4D97-AF65-F5344CB8AC3E}">
        <p14:creationId xmlns:p14="http://schemas.microsoft.com/office/powerpoint/2010/main" val="37069552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0A6559CF7E73469B76E18B44C301CC" ma:contentTypeVersion="17" ma:contentTypeDescription="Crée un document." ma:contentTypeScope="" ma:versionID="4de99fabf8a085653c240db09911c9ea">
  <xsd:schema xmlns:xsd="http://www.w3.org/2001/XMLSchema" xmlns:xs="http://www.w3.org/2001/XMLSchema" xmlns:p="http://schemas.microsoft.com/office/2006/metadata/properties" xmlns:ns2="a8935839-35a2-4332-b792-60d3a923b629" xmlns:ns3="e7ec10b5-33a0-4712-a052-35d692b2aee8" targetNamespace="http://schemas.microsoft.com/office/2006/metadata/properties" ma:root="true" ma:fieldsID="b002aeb73ce756088bc6fdbbf8adf24e" ns2:_="" ns3:_="">
    <xsd:import namespace="a8935839-35a2-4332-b792-60d3a923b629"/>
    <xsd:import namespace="e7ec10b5-33a0-4712-a052-35d692b2ae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35839-35a2-4332-b792-60d3a923b6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26814351-f6e0-48d1-9efa-4bac0a88c4a5"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ec10b5-33a0-4712-a052-35d692b2aee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ec0562a-752e-4ebd-84d1-5e249516d240}" ma:internalName="TaxCatchAll" ma:showField="CatchAllData" ma:web="e7ec10b5-33a0-4712-a052-35d692b2ae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AD6B6E-14DE-40A9-9D44-93CA19260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35839-35a2-4332-b792-60d3a923b629"/>
    <ds:schemaRef ds:uri="e7ec10b5-33a0-4712-a052-35d692b2a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F75310-DEFA-4982-9D36-7CC9CCCD09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303</TotalTime>
  <Words>632</Words>
  <Application>Microsoft Office PowerPoint</Application>
  <PresentationFormat>Grand écran</PresentationFormat>
  <Paragraphs>43</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Calibri</vt:lpstr>
      <vt:lpstr>Geometos</vt:lpstr>
      <vt:lpstr>Lato</vt:lpstr>
      <vt:lpstr>Lato Black</vt:lpstr>
      <vt:lpstr>Lato Light</vt:lpstr>
      <vt:lpstr>Wingdings</vt:lpstr>
      <vt:lpstr>Thème Office</vt:lpstr>
      <vt:lpstr>Présentation PowerPoint</vt:lpstr>
      <vt:lpstr>Rappel du calendrier</vt:lpstr>
      <vt:lpstr> A noter  Une pré-Sélection sera effectuée sur LA BASE DE CETTE PRESENTATION ECRITE.  SOYEZ DONC assez précis DANS VOS explications.  Si VOUS êtes PRé-SELECTIONNé·e POUR l’ORAL AVEC LE JURY,  VOUS POURREZ RETRAVAILLER VOTRE Présentation AVEC DES SLIDES PLUS allégées SI VOUS LE SOUHAITEZ POUR ACCOMPAGNER VOTRE PITCH. Lors de l’oral devant le jury, vous aurez 7 min pour présenter votre projet, puis 10 min d’échanges questions/réponses avec le jury. </vt:lpstr>
      <vt:lpstr>Nom du projet ou de l’entreprise</vt:lpstr>
      <vt:lpstr>La mission, l’ambition de votre entreprise</vt:lpstr>
      <vt:lpstr>Le constat / le besoin de vos clients</vt:lpstr>
      <vt:lpstr>La solution</vt:lpstr>
      <vt:lpstr>Le marché</vt:lpstr>
      <vt:lpstr>Création de valeur</vt:lpstr>
      <vt:lpstr>L’équipe</vt:lpstr>
      <vt:lpstr>AZIMUT by Atlanpole</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Adeline CHAUVIGNE</dc:creator>
  <cp:lastModifiedBy>Rudy BERTRAND</cp:lastModifiedBy>
  <cp:revision>9</cp:revision>
  <dcterms:created xsi:type="dcterms:W3CDTF">2023-05-11T15:24:20Z</dcterms:created>
  <dcterms:modified xsi:type="dcterms:W3CDTF">2025-03-06T14:45:35Z</dcterms:modified>
</cp:coreProperties>
</file>