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3D5C"/>
    <a:srgbClr val="2F2B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754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4" y="15574"/>
            <a:ext cx="9143132" cy="5112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286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eline.chauvigne\Desktop\M FACTORY\Saison 3\Ppt\Slide-titre-image-16-16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175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785490"/>
            <a:ext cx="8229600" cy="857250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79662"/>
            <a:ext cx="8229600" cy="3096344"/>
          </a:xfrm>
        </p:spPr>
        <p:txBody>
          <a:bodyPr/>
          <a:lstStyle>
            <a:lvl1pPr>
              <a:defRPr lang="fr-FR" sz="2000" b="1" kern="1200" dirty="0" smtClean="0">
                <a:solidFill>
                  <a:srgbClr val="F23D5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>
              <a:defRPr lang="fr-FR" sz="1800" b="0" kern="1200" dirty="0" smtClean="0">
                <a:solidFill>
                  <a:srgbClr val="2F2B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>
              <a:defRPr lang="fr-FR" sz="1600" u="sng" kern="1200" dirty="0" smtClean="0">
                <a:solidFill>
                  <a:srgbClr val="F23D5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</a:lstStyle>
          <a:p>
            <a:pPr lvl="0"/>
            <a:r>
              <a:rPr lang="fr-FR" dirty="0"/>
              <a:t>Modifiez les styles du texte du masque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791336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eline.chauvigne\Desktop\M FACTORY\Saison 3\Ppt\Slide-titre-image-15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0"/>
            <a:ext cx="9147175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23528" y="267494"/>
            <a:ext cx="8229600" cy="857250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261666"/>
            <a:ext cx="8229600" cy="3096344"/>
          </a:xfrm>
        </p:spPr>
        <p:txBody>
          <a:bodyPr/>
          <a:lstStyle>
            <a:lvl1pPr>
              <a:defRPr sz="2000" b="1">
                <a:solidFill>
                  <a:srgbClr val="F23D5C"/>
                </a:solidFill>
              </a:defRPr>
            </a:lvl1pPr>
            <a:lvl2pPr>
              <a:defRPr b="0">
                <a:solidFill>
                  <a:srgbClr val="2F2B99"/>
                </a:solidFill>
              </a:defRPr>
            </a:lvl2pPr>
            <a:lvl3pPr>
              <a:defRPr>
                <a:solidFill>
                  <a:srgbClr val="F23D5C"/>
                </a:solidFill>
              </a:defRPr>
            </a:lvl3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056732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403648" y="2914650"/>
            <a:ext cx="5904656" cy="1314450"/>
          </a:xfrm>
        </p:spPr>
        <p:txBody>
          <a:bodyPr>
            <a:normAutofit/>
          </a:bodyPr>
          <a:lstStyle>
            <a:lvl1pPr marL="0" indent="0" algn="ctr">
              <a:buNone/>
              <a:defRPr sz="2400" i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521878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403648" y="2914650"/>
            <a:ext cx="5904656" cy="1314450"/>
          </a:xfrm>
        </p:spPr>
        <p:txBody>
          <a:bodyPr>
            <a:normAutofit/>
          </a:bodyPr>
          <a:lstStyle>
            <a:lvl1pPr marL="0" indent="0" algn="ctr">
              <a:buNone/>
              <a:defRPr sz="2400" i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800616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91F6B15-8499-476D-9612-6EB3A22E818E}" type="datetimeFigureOut">
              <a:rPr lang="fr-FR" smtClean="0"/>
              <a:pPr/>
              <a:t>09/12/2021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E1F5A77-20C8-4621-9BD0-AF155CC25C5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6177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0" r:id="rId2"/>
    <p:sldLayoutId id="2147483660" r:id="rId3"/>
    <p:sldLayoutId id="2147483649" r:id="rId4"/>
    <p:sldLayoutId id="2147483661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2400" b="1" kern="1200">
          <a:solidFill>
            <a:srgbClr val="2F2B9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b="1" kern="1200">
          <a:solidFill>
            <a:srgbClr val="F23D5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u="sng" kern="1200">
          <a:solidFill>
            <a:srgbClr val="2F2B9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bg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i="1" kern="1200">
          <a:solidFill>
            <a:schemeClr val="bg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0906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5880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189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3055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956048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0</Words>
  <Application>Microsoft Office PowerPoint</Application>
  <PresentationFormat>Affichage à l'écran (16:9)</PresentationFormat>
  <Paragraphs>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7" baseType="lpstr">
      <vt:lpstr>Arial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IDS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Adeline CHAUVIGNE</dc:creator>
  <cp:lastModifiedBy>Adeline CHAUVIGNE</cp:lastModifiedBy>
  <cp:revision>10</cp:revision>
  <dcterms:created xsi:type="dcterms:W3CDTF">2019-10-15T13:27:04Z</dcterms:created>
  <dcterms:modified xsi:type="dcterms:W3CDTF">2021-12-09T10:41:35Z</dcterms:modified>
</cp:coreProperties>
</file>