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sldIdLst>
    <p:sldId id="274" r:id="rId6"/>
    <p:sldId id="259" r:id="rId7"/>
    <p:sldId id="260" r:id="rId8"/>
    <p:sldId id="258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D5C"/>
    <a:srgbClr val="2F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39210-34E4-48CA-B6AD-0BE04A275ADD}" v="2" dt="2023-11-24T08:26:23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CORBIN" userId="bf00a973-6b49-4a2d-8d80-f00057c4bf9e" providerId="ADAL" clId="{C5939210-34E4-48CA-B6AD-0BE04A275ADD}"/>
    <pc:docChg chg="undo custSel modSld">
      <pc:chgData name="Delphine CORBIN" userId="bf00a973-6b49-4a2d-8d80-f00057c4bf9e" providerId="ADAL" clId="{C5939210-34E4-48CA-B6AD-0BE04A275ADD}" dt="2023-11-24T08:26:49.022" v="23" actId="1036"/>
      <pc:docMkLst>
        <pc:docMk/>
      </pc:docMkLst>
      <pc:sldChg chg="addSp delSp modSp mod">
        <pc:chgData name="Delphine CORBIN" userId="bf00a973-6b49-4a2d-8d80-f00057c4bf9e" providerId="ADAL" clId="{C5939210-34E4-48CA-B6AD-0BE04A275ADD}" dt="2023-11-24T08:23:54.310" v="9" actId="1076"/>
        <pc:sldMkLst>
          <pc:docMk/>
          <pc:sldMk cId="3343055317" sldId="259"/>
        </pc:sldMkLst>
        <pc:picChg chg="del">
          <ac:chgData name="Delphine CORBIN" userId="bf00a973-6b49-4a2d-8d80-f00057c4bf9e" providerId="ADAL" clId="{C5939210-34E4-48CA-B6AD-0BE04A275ADD}" dt="2023-11-24T08:23:51.363" v="8" actId="478"/>
          <ac:picMkLst>
            <pc:docMk/>
            <pc:sldMk cId="3343055317" sldId="259"/>
            <ac:picMk id="3" creationId="{DC13733E-3D44-4081-CE42-295DD1F03D5C}"/>
          </ac:picMkLst>
        </pc:picChg>
        <pc:picChg chg="add mod modCrop">
          <ac:chgData name="Delphine CORBIN" userId="bf00a973-6b49-4a2d-8d80-f00057c4bf9e" providerId="ADAL" clId="{C5939210-34E4-48CA-B6AD-0BE04A275ADD}" dt="2023-11-24T08:23:54.310" v="9" actId="1076"/>
          <ac:picMkLst>
            <pc:docMk/>
            <pc:sldMk cId="3343055317" sldId="259"/>
            <ac:picMk id="4" creationId="{7D1A2DDA-76BC-E57B-02A3-285F18E00EBB}"/>
          </ac:picMkLst>
        </pc:picChg>
      </pc:sldChg>
      <pc:sldChg chg="addSp delSp modSp mod">
        <pc:chgData name="Delphine CORBIN" userId="bf00a973-6b49-4a2d-8d80-f00057c4bf9e" providerId="ADAL" clId="{C5939210-34E4-48CA-B6AD-0BE04A275ADD}" dt="2023-11-24T08:26:49.022" v="23" actId="1036"/>
        <pc:sldMkLst>
          <pc:docMk/>
          <pc:sldMk cId="2167824747" sldId="273"/>
        </pc:sldMkLst>
        <pc:picChg chg="del mod">
          <ac:chgData name="Delphine CORBIN" userId="bf00a973-6b49-4a2d-8d80-f00057c4bf9e" providerId="ADAL" clId="{C5939210-34E4-48CA-B6AD-0BE04A275ADD}" dt="2023-11-24T08:26:21.733" v="12" actId="478"/>
          <ac:picMkLst>
            <pc:docMk/>
            <pc:sldMk cId="2167824747" sldId="273"/>
            <ac:picMk id="3" creationId="{9A0DF6C7-EDBF-F383-C489-D76096CBCCAF}"/>
          </ac:picMkLst>
        </pc:picChg>
        <pc:picChg chg="add mod modCrop">
          <ac:chgData name="Delphine CORBIN" userId="bf00a973-6b49-4a2d-8d80-f00057c4bf9e" providerId="ADAL" clId="{C5939210-34E4-48CA-B6AD-0BE04A275ADD}" dt="2023-11-24T08:26:49.022" v="23" actId="1036"/>
          <ac:picMkLst>
            <pc:docMk/>
            <pc:sldMk cId="2167824747" sldId="273"/>
            <ac:picMk id="4" creationId="{C9FDD8DE-99D1-E1DD-8027-E08742E7C3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E79247-0F06-4387-8C6A-E65EBA08A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03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13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7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218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006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17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7229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0" r:id="rId3"/>
    <p:sldLayoutId id="2147483649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24/11/2023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6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L’EQUIPE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! Quelles ont été vos précédentes fonctions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la composition de l’équipe ? Quelles sont les compétences et rôle de chacun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MARCHE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9"/>
            <a:ext cx="8496944" cy="4320480"/>
          </a:xfrm>
        </p:spPr>
        <p:txBody>
          <a:bodyPr/>
          <a:lstStyle/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CREATION DE VALEUR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retombées économiques envisagées : Chiffre d’affaires et emplois créés sur les 3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7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CANDIDATER A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MANUFACTURING 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FACTORY ?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92488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vos motivations à intégrer le programme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avez-vous entendu parler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7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MERCI</a:t>
            </a:r>
            <a:endParaRPr lang="fr-FR" b="0" cap="all" dirty="0">
              <a:latin typeface="Museo 100" pitchFamily="50" charset="0"/>
            </a:endParaRPr>
          </a:p>
        </p:txBody>
      </p:sp>
      <p:pic>
        <p:nvPicPr>
          <p:cNvPr id="4" name="Image 3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C9FDD8DE-99D1-E1DD-8027-E08742E7C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4328" b="27600"/>
          <a:stretch/>
        </p:blipFill>
        <p:spPr>
          <a:xfrm>
            <a:off x="96" y="3399763"/>
            <a:ext cx="5846745" cy="10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10 slides pour nous convaincre, allez à l’essentiel !</a:t>
            </a:r>
            <a:endParaRPr lang="fr-FR" b="0" cap="all" dirty="0">
              <a:latin typeface="Museo 100" pitchFamily="50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7504" y="2556540"/>
            <a:ext cx="6400800" cy="1167338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Museo 100" pitchFamily="50" charset="0"/>
              </a:rPr>
              <a:t>Nom du projet ou de l’entreprise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Nom du contact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Site web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3959647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>
                <a:latin typeface="Museo 100" pitchFamily="50" charset="0"/>
              </a:rPr>
              <a:t>A noter : </a:t>
            </a:r>
            <a:r>
              <a:rPr lang="fr-FR" sz="700" cap="all" dirty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>
                <a:latin typeface="Museo 100" pitchFamily="50" charset="0"/>
              </a:rPr>
            </a:br>
            <a:r>
              <a:rPr lang="fr-FR" sz="700" cap="all" dirty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</a:p>
        </p:txBody>
      </p:sp>
      <p:pic>
        <p:nvPicPr>
          <p:cNvPr id="4" name="Image 3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7D1A2DDA-76BC-E57B-02A3-285F18E00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57000"/>
          <a:stretch/>
        </p:blipFill>
        <p:spPr>
          <a:xfrm>
            <a:off x="4305367" y="3751341"/>
            <a:ext cx="4838633" cy="11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MISSION</a:t>
            </a:r>
            <a:b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20480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la mission de votre (future) entreprise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r>
              <a:rPr lang="fr-FR" sz="4000" dirty="0">
                <a:latin typeface="Porto 400" panose="02000000000000000000" pitchFamily="2" charset="0"/>
                <a:cs typeface="Arial" charset="0"/>
              </a:rPr>
              <a:t>le besoin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3479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LA SOLUTION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8"/>
            <a:ext cx="8496944" cy="4320480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votre innovation ou votre solution, ce qu’elle a d’unique et de 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37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35839-35a2-4332-b792-60d3a923b629">
      <Terms xmlns="http://schemas.microsoft.com/office/infopath/2007/PartnerControls"/>
    </lcf76f155ced4ddcb4097134ff3c332f>
    <TaxCatchAll xmlns="e7ec10b5-33a0-4712-a052-35d692b2ae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6" ma:contentTypeDescription="Crée un document." ma:contentTypeScope="" ma:versionID="89ad276951dcf938fa32c75677e3e3b3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8b1fa223379508a7b0a81e4b4e41756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DE98F-B7AB-4CB9-A289-D65B8240B0F1}">
  <ds:schemaRefs>
    <ds:schemaRef ds:uri="a8935839-35a2-4332-b792-60d3a923b629"/>
    <ds:schemaRef ds:uri="http://purl.org/dc/terms/"/>
    <ds:schemaRef ds:uri="http://purl.org/dc/elements/1.1/"/>
    <ds:schemaRef ds:uri="e7ec10b5-33a0-4712-a052-35d692b2aee8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4CBDF7B-702F-4570-8054-A1CB63845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CFA70-5E77-4548-B8DD-5F7AE7F0D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367</Words>
  <Application>Microsoft Office PowerPoint</Application>
  <PresentationFormat>Affichage à l'écran (16:9)</PresentationFormat>
  <Paragraphs>40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Museo 100</vt:lpstr>
      <vt:lpstr>Porto 400</vt:lpstr>
      <vt:lpstr>Thème Office</vt:lpstr>
      <vt:lpstr>1_Thème Office</vt:lpstr>
      <vt:lpstr>Présentation PowerPoint</vt:lpstr>
      <vt:lpstr>10 slides pour nous convaincre, allez à l’essentiel !</vt:lpstr>
      <vt:lpstr>LA MISSION L’AMBITION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15</cp:revision>
  <dcterms:created xsi:type="dcterms:W3CDTF">2019-10-15T13:27:04Z</dcterms:created>
  <dcterms:modified xsi:type="dcterms:W3CDTF">2023-11-24T08:26:56Z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0x0101000D0A6559CF7E73469B76E18B44C301CC</vt:lpwstr>
  </property>
  <property fmtid="{D5CDD505-2E9C-101B-9397-08002B2CF9AE}" pid="3" name="Order">
    <vt:r8>661800</vt:r8>
  </property>
  <property fmtid="{D5CDD505-2E9C-101B-9397-08002B2CF9AE}" pid="4" name="MediaServiceImageTags">
    <vt:lpwstr/>
  </property>
</Properties>
</file>