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45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01252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2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201250" cy="51434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491880" y="3075806"/>
            <a:ext cx="5040560" cy="479822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Contact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3491880" y="3676104"/>
            <a:ext cx="5040560" cy="479822"/>
          </a:xfrm>
        </p:spPr>
        <p:txBody>
          <a:bodyPr anchor="ctr">
            <a:noAutofit/>
          </a:bodyPr>
          <a:lstStyle>
            <a:lvl1pPr marL="0" indent="0">
              <a:buNone/>
              <a:defRPr sz="1400" b="1" baseline="0">
                <a:solidFill>
                  <a:srgbClr val="00A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Coordonnées</a:t>
            </a:r>
          </a:p>
        </p:txBody>
      </p:sp>
    </p:spTree>
    <p:extLst>
      <p:ext uri="{BB962C8B-B14F-4D97-AF65-F5344CB8AC3E}">
        <p14:creationId xmlns:p14="http://schemas.microsoft.com/office/powerpoint/2010/main" val="24165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07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201250" cy="51434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491880" y="3075806"/>
            <a:ext cx="5040560" cy="479822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3491880" y="3676104"/>
            <a:ext cx="5040560" cy="479822"/>
          </a:xfrm>
        </p:spPr>
        <p:txBody>
          <a:bodyPr anchor="ctr">
            <a:noAutofit/>
          </a:bodyPr>
          <a:lstStyle>
            <a:lvl1pPr marL="0" indent="0">
              <a:buNone/>
              <a:defRPr sz="1400" b="1" baseline="0">
                <a:solidFill>
                  <a:srgbClr val="00A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Date - Lieu</a:t>
            </a:r>
          </a:p>
        </p:txBody>
      </p:sp>
    </p:spTree>
    <p:extLst>
      <p:ext uri="{BB962C8B-B14F-4D97-AF65-F5344CB8AC3E}">
        <p14:creationId xmlns:p14="http://schemas.microsoft.com/office/powerpoint/2010/main" val="31886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9201248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4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01250" cy="5143498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987574"/>
            <a:ext cx="8136904" cy="479822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00A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7544" y="1707654"/>
            <a:ext cx="8136904" cy="3024336"/>
          </a:xfrm>
        </p:spPr>
        <p:txBody>
          <a:bodyPr anchor="t"/>
          <a:lstStyle>
            <a:lvl1pPr>
              <a:defRPr sz="1600" b="1" i="0">
                <a:solidFill>
                  <a:srgbClr val="211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1619672" y="123478"/>
            <a:ext cx="5472608" cy="479822"/>
          </a:xfr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0570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01250" cy="5143498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987574"/>
            <a:ext cx="8136904" cy="479822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00A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7544" y="1707654"/>
            <a:ext cx="3672408" cy="3024336"/>
          </a:xfrm>
        </p:spPr>
        <p:txBody>
          <a:bodyPr/>
          <a:lstStyle>
            <a:lvl1pPr>
              <a:defRPr sz="1600" b="1" i="0">
                <a:solidFill>
                  <a:srgbClr val="211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1"/>
          </p:nvPr>
        </p:nvSpPr>
        <p:spPr>
          <a:xfrm>
            <a:off x="4600624" y="1707654"/>
            <a:ext cx="4003823" cy="3024336"/>
          </a:xfrm>
        </p:spPr>
        <p:txBody>
          <a:bodyPr/>
          <a:lstStyle>
            <a:lvl1pPr>
              <a:defRPr sz="1600" b="1" i="0">
                <a:solidFill>
                  <a:srgbClr val="211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1619672" y="123478"/>
            <a:ext cx="5472608" cy="479822"/>
          </a:xfr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1991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01250" cy="514349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26" y="1570523"/>
            <a:ext cx="2058119" cy="2009339"/>
          </a:xfrm>
          <a:prstGeom prst="rect">
            <a:avLst/>
          </a:prstGeom>
        </p:spPr>
      </p:pic>
      <p:sp>
        <p:nvSpPr>
          <p:cNvPr id="4" name="Espace réservé du texte 2"/>
          <p:cNvSpPr>
            <a:spLocks noGrp="1"/>
          </p:cNvSpPr>
          <p:nvPr>
            <p:ph type="body" idx="1"/>
          </p:nvPr>
        </p:nvSpPr>
        <p:spPr>
          <a:xfrm>
            <a:off x="3635896" y="555526"/>
            <a:ext cx="4968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00A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635896" y="1347614"/>
            <a:ext cx="4968552" cy="3384376"/>
          </a:xfrm>
        </p:spPr>
        <p:txBody>
          <a:bodyPr/>
          <a:lstStyle>
            <a:lvl1pPr>
              <a:defRPr sz="1600" b="1" i="0">
                <a:solidFill>
                  <a:srgbClr val="211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8408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01250" cy="514349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30" y="1498515"/>
            <a:ext cx="2058118" cy="2009339"/>
          </a:xfrm>
          <a:prstGeom prst="rect">
            <a:avLst/>
          </a:prstGeom>
        </p:spPr>
      </p:pic>
      <p:sp>
        <p:nvSpPr>
          <p:cNvPr id="4" name="Espace réservé du texte 2"/>
          <p:cNvSpPr>
            <a:spLocks noGrp="1"/>
          </p:cNvSpPr>
          <p:nvPr>
            <p:ph type="body" idx="1"/>
          </p:nvPr>
        </p:nvSpPr>
        <p:spPr>
          <a:xfrm>
            <a:off x="3635896" y="555526"/>
            <a:ext cx="4968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00A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635896" y="1347614"/>
            <a:ext cx="4968552" cy="3384376"/>
          </a:xfrm>
        </p:spPr>
        <p:txBody>
          <a:bodyPr/>
          <a:lstStyle>
            <a:lvl1pPr>
              <a:defRPr sz="1600" b="1" i="0">
                <a:solidFill>
                  <a:srgbClr val="211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915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01250" cy="514349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5730" y="1642532"/>
            <a:ext cx="2058117" cy="2009338"/>
          </a:xfrm>
          <a:prstGeom prst="rect">
            <a:avLst/>
          </a:prstGeom>
        </p:spPr>
      </p:pic>
      <p:sp>
        <p:nvSpPr>
          <p:cNvPr id="4" name="Espace réservé du texte 2"/>
          <p:cNvSpPr>
            <a:spLocks noGrp="1"/>
          </p:cNvSpPr>
          <p:nvPr>
            <p:ph type="body" idx="1"/>
          </p:nvPr>
        </p:nvSpPr>
        <p:spPr>
          <a:xfrm>
            <a:off x="3635896" y="555526"/>
            <a:ext cx="4968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00A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635896" y="1347614"/>
            <a:ext cx="4968552" cy="3384376"/>
          </a:xfrm>
        </p:spPr>
        <p:txBody>
          <a:bodyPr/>
          <a:lstStyle>
            <a:lvl1pPr>
              <a:defRPr sz="1600" b="1" i="0">
                <a:solidFill>
                  <a:srgbClr val="211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019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01250" cy="514349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30" y="1563638"/>
            <a:ext cx="2058117" cy="2009338"/>
          </a:xfrm>
          <a:prstGeom prst="rect">
            <a:avLst/>
          </a:prstGeom>
        </p:spPr>
      </p:pic>
      <p:sp>
        <p:nvSpPr>
          <p:cNvPr id="4" name="Espace réservé du texte 2"/>
          <p:cNvSpPr>
            <a:spLocks noGrp="1"/>
          </p:cNvSpPr>
          <p:nvPr>
            <p:ph type="body" idx="1"/>
          </p:nvPr>
        </p:nvSpPr>
        <p:spPr>
          <a:xfrm>
            <a:off x="3635896" y="555526"/>
            <a:ext cx="4968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00A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635896" y="1347614"/>
            <a:ext cx="4968552" cy="3384376"/>
          </a:xfrm>
        </p:spPr>
        <p:txBody>
          <a:bodyPr/>
          <a:lstStyle>
            <a:lvl1pPr>
              <a:defRPr sz="1600" b="1" i="0">
                <a:solidFill>
                  <a:srgbClr val="211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850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F6097-366E-4DB1-A0DF-1015B8B503B0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B9E-AF86-4789-B73A-E5315D3BA9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49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8" r:id="rId5"/>
    <p:sldLayoutId id="2147483664" r:id="rId6"/>
    <p:sldLayoutId id="2147483665" r:id="rId7"/>
    <p:sldLayoutId id="2147483666" r:id="rId8"/>
    <p:sldLayoutId id="2147483667" r:id="rId9"/>
    <p:sldLayoutId id="2147483669" r:id="rId10"/>
    <p:sldLayoutId id="21474836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3491880" y="3316064"/>
            <a:ext cx="5040560" cy="479822"/>
          </a:xfrm>
        </p:spPr>
        <p:txBody>
          <a:bodyPr/>
          <a:lstStyle/>
          <a:p>
            <a:r>
              <a:rPr lang="fr-FR" dirty="0"/>
              <a:t>Nom du projet ou de l’entreprise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0"/>
          </p:nvPr>
        </p:nvSpPr>
        <p:spPr>
          <a:xfrm>
            <a:off x="3491880" y="3676104"/>
            <a:ext cx="5040560" cy="839862"/>
          </a:xfrm>
        </p:spPr>
        <p:txBody>
          <a:bodyPr/>
          <a:lstStyle/>
          <a:p>
            <a:r>
              <a:rPr lang="fr-FR" dirty="0"/>
              <a:t>Nom – prénom du porteur</a:t>
            </a:r>
          </a:p>
          <a:p>
            <a:r>
              <a:rPr lang="fr-FR" dirty="0"/>
              <a:t>Téléphone – Mail</a:t>
            </a:r>
          </a:p>
          <a:p>
            <a:r>
              <a:rPr lang="fr-FR" dirty="0"/>
              <a:t>Lieu d’implantation de l’activité</a:t>
            </a:r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00002F8D-4A25-45ED-AB16-BC81A48E621C}"/>
              </a:ext>
            </a:extLst>
          </p:cNvPr>
          <p:cNvSpPr txBox="1">
            <a:spLocks/>
          </p:cNvSpPr>
          <p:nvPr/>
        </p:nvSpPr>
        <p:spPr>
          <a:xfrm>
            <a:off x="6084168" y="0"/>
            <a:ext cx="2952328" cy="479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b="0" i="1" dirty="0"/>
              <a:t>Dossier de candidature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E9B3AC2-332D-4559-8276-EF70BE078CE9}"/>
              </a:ext>
            </a:extLst>
          </p:cNvPr>
          <p:cNvSpPr txBox="1"/>
          <p:nvPr/>
        </p:nvSpPr>
        <p:spPr>
          <a:xfrm>
            <a:off x="4716016" y="2447389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211451"/>
                </a:solidFill>
                <a:latin typeface="Olga" pitchFamily="2" charset="0"/>
              </a:rPr>
              <a:t>SAISON 2</a:t>
            </a:r>
          </a:p>
        </p:txBody>
      </p:sp>
    </p:spTree>
    <p:extLst>
      <p:ext uri="{BB962C8B-B14F-4D97-AF65-F5344CB8AC3E}">
        <p14:creationId xmlns:p14="http://schemas.microsoft.com/office/powerpoint/2010/main" val="172427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just" eaLnBrk="0" hangingPunct="0">
              <a:buClr>
                <a:srgbClr val="3D6984"/>
              </a:buClr>
              <a:buSzPct val="90000"/>
              <a:buNone/>
            </a:pPr>
            <a:r>
              <a:rPr lang="fr-FR" sz="1100" b="1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Décrivez les perspectives de financements</a:t>
            </a:r>
          </a:p>
          <a:p>
            <a:pPr marL="171450" indent="-171450" algn="just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Avez-vous estimé les besoins financiers à court et moyen termes ?</a:t>
            </a:r>
          </a:p>
          <a:p>
            <a:pPr marL="171450" indent="-171450" algn="just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Quels sont les fonds mobilisables dont vous disposez ?</a:t>
            </a:r>
          </a:p>
          <a:p>
            <a:pPr marL="171450" indent="-171450" algn="just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Avez-vous déjà obtenu des aides ou financements extérieurs ?</a:t>
            </a:r>
          </a:p>
          <a:p>
            <a:pPr marL="171450" indent="-171450" algn="just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Avez-vous planifié une levée de fonds dans les prochains mois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/>
              <a:t>#9 – Le financement</a:t>
            </a:r>
          </a:p>
        </p:txBody>
      </p:sp>
    </p:spTree>
    <p:extLst>
      <p:ext uri="{BB962C8B-B14F-4D97-AF65-F5344CB8AC3E}">
        <p14:creationId xmlns:p14="http://schemas.microsoft.com/office/powerpoint/2010/main" val="2625995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71450" indent="-171450" algn="just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Quelles sont vos motivations à intégrer le programme de la Digital </a:t>
            </a:r>
            <a:r>
              <a:rPr lang="fr-FR" sz="1100" b="0" dirty="0" err="1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</a:t>
            </a: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100" b="0" dirty="0" err="1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Factory</a:t>
            </a: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  <a:p>
            <a:pPr marL="171450" indent="-171450" algn="just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 avez-vous entendu parler de </a:t>
            </a:r>
            <a:r>
              <a:rPr lang="fr-FR" sz="1100" b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Digital </a:t>
            </a:r>
            <a:r>
              <a:rPr lang="fr-FR" sz="1100" b="0" dirty="0" err="1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</a:t>
            </a: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100" b="0" dirty="0" err="1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Factory</a:t>
            </a: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/>
              <a:t>#10 – Vos motivations</a:t>
            </a:r>
          </a:p>
        </p:txBody>
      </p:sp>
    </p:spTree>
    <p:extLst>
      <p:ext uri="{BB962C8B-B14F-4D97-AF65-F5344CB8AC3E}">
        <p14:creationId xmlns:p14="http://schemas.microsoft.com/office/powerpoint/2010/main" val="224312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just" defTabSz="914400" eaLnBrk="0" hangingPunct="0">
              <a:buClr>
                <a:srgbClr val="3D6984"/>
              </a:buClr>
              <a:buSzPct val="90000"/>
              <a:buNone/>
            </a:pPr>
            <a:r>
              <a:rPr lang="fr-FR" sz="1100" b="1" kern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Présentez-vous ! </a:t>
            </a:r>
          </a:p>
          <a:p>
            <a:pPr marL="171450" indent="-171450" algn="just" defTabSz="914400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kern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 est votre parcours ? </a:t>
            </a:r>
          </a:p>
          <a:p>
            <a:pPr marL="171450" indent="-171450" algn="just" defTabSz="914400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kern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Quelle est votre connaissance du secteur d’activité ?</a:t>
            </a:r>
          </a:p>
          <a:p>
            <a:pPr marL="171450" indent="-171450" algn="just" defTabSz="914400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kern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Quelle est la composition de l’équipe ? </a:t>
            </a:r>
            <a:r>
              <a:rPr lang="fr-FR" sz="1100" b="0" i="1" kern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(compétences et rôles de chacun)</a:t>
            </a:r>
          </a:p>
          <a:p>
            <a:pPr marL="171450" indent="-171450" algn="just" defTabSz="914400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kern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vous êtes à la recherche d’associé(s), quelles compétences recherchez-vous ?</a:t>
            </a:r>
          </a:p>
          <a:p>
            <a:pPr marL="171450" indent="-171450" algn="just" defTabSz="914400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kern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Quels sont les apports financiers des fondateurs et répartition du capital entre les associés ?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/>
              <a:t>#1 – l’équipe</a:t>
            </a:r>
          </a:p>
        </p:txBody>
      </p:sp>
      <p:sp>
        <p:nvSpPr>
          <p:cNvPr id="5" name="Organigramme : Stockage à accès séquentiel 4">
            <a:extLst>
              <a:ext uri="{FF2B5EF4-FFF2-40B4-BE49-F238E27FC236}">
                <a16:creationId xmlns:a16="http://schemas.microsoft.com/office/drawing/2014/main" id="{07D8666F-C646-41B7-9E7B-51492AE32B8C}"/>
              </a:ext>
            </a:extLst>
          </p:cNvPr>
          <p:cNvSpPr/>
          <p:nvPr/>
        </p:nvSpPr>
        <p:spPr>
          <a:xfrm flipH="1">
            <a:off x="6156176" y="3147814"/>
            <a:ext cx="2232248" cy="865584"/>
          </a:xfrm>
          <a:prstGeom prst="flowChartMagneticTape">
            <a:avLst/>
          </a:prstGeom>
          <a:gradFill>
            <a:gsLst>
              <a:gs pos="0">
                <a:srgbClr val="00A099"/>
              </a:gs>
              <a:gs pos="74000">
                <a:srgbClr val="211451"/>
              </a:gs>
              <a:gs pos="83000">
                <a:srgbClr val="211451"/>
              </a:gs>
              <a:gs pos="100000">
                <a:srgbClr val="211451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slides pour nous convaincre...</a:t>
            </a:r>
          </a:p>
          <a:p>
            <a:pPr algn="ctr"/>
            <a:r>
              <a:rPr lang="fr-F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Allez à l’essentiel !</a:t>
            </a:r>
          </a:p>
          <a:p>
            <a:pPr algn="ctr"/>
            <a:endParaRPr lang="fr-FR" sz="700" cap="all" dirty="0">
              <a:latin typeface="Museo 1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54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eaLnBrk="0" hangingPunct="0">
              <a:buClr>
                <a:srgbClr val="3D6984"/>
              </a:buClr>
              <a:buSzPct val="90000"/>
              <a:buNone/>
            </a:pPr>
            <a:r>
              <a:rPr lang="fr-FR" sz="1100" b="1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Présentez votre vision de la société</a:t>
            </a:r>
          </a:p>
          <a:p>
            <a:pPr marL="171450" indent="-171450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Quelle est la mission / activité de votre (future) entreprise ?</a:t>
            </a:r>
          </a:p>
          <a:p>
            <a:pPr marL="171450" indent="-171450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Quelle est l’ambition dans 5 ans ? </a:t>
            </a:r>
            <a:r>
              <a:rPr lang="fr-FR" sz="1100" b="0" i="1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(mise sur le marché, diversification, international...) </a:t>
            </a:r>
          </a:p>
          <a:p>
            <a:pPr marL="171450" indent="-171450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Avez-vous déjà créé votre entreprise? Avez-vous des premiers clients ? 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/>
              <a:t>#2 – La vision</a:t>
            </a:r>
          </a:p>
        </p:txBody>
      </p:sp>
    </p:spTree>
    <p:extLst>
      <p:ext uri="{BB962C8B-B14F-4D97-AF65-F5344CB8AC3E}">
        <p14:creationId xmlns:p14="http://schemas.microsoft.com/office/powerpoint/2010/main" val="51064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eaLnBrk="0" hangingPunct="0">
              <a:buClr>
                <a:srgbClr val="3D6984"/>
              </a:buClr>
              <a:buSzPct val="90000"/>
              <a:buNone/>
            </a:pPr>
            <a:r>
              <a:rPr lang="fr-FR" sz="1100" b="1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Précisez le besoin</a:t>
            </a:r>
          </a:p>
          <a:p>
            <a:pPr marL="171450" indent="-171450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Quels sont les utilisateurs ciblés ?</a:t>
            </a:r>
          </a:p>
          <a:p>
            <a:pPr marL="171450" indent="-171450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 est leur besoin ? L’avez-vous validé auprès de prospects ?</a:t>
            </a:r>
          </a:p>
          <a:p>
            <a:pPr marL="171450" indent="-171450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quoi les solutions existantes ne répondent-elles que partiellement aux problèmes ou besoins des clients ?</a:t>
            </a:r>
          </a:p>
          <a:p>
            <a:pPr algn="just" defTabSz="914400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kern="0" dirty="0">
              <a:solidFill>
                <a:srgbClr val="312783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/>
              <a:t>#3 – La problématique « client »</a:t>
            </a:r>
          </a:p>
        </p:txBody>
      </p:sp>
    </p:spTree>
    <p:extLst>
      <p:ext uri="{BB962C8B-B14F-4D97-AF65-F5344CB8AC3E}">
        <p14:creationId xmlns:p14="http://schemas.microsoft.com/office/powerpoint/2010/main" val="12022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eaLnBrk="0" hangingPunct="0">
              <a:buClr>
                <a:srgbClr val="3D6984"/>
              </a:buClr>
              <a:buSzPct val="90000"/>
              <a:buNone/>
            </a:pPr>
            <a:r>
              <a:rPr lang="fr-FR" sz="1100" b="1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Présentez votre solution concrète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/>
              <a:t>#4 – La solution</a:t>
            </a:r>
          </a:p>
        </p:txBody>
      </p:sp>
    </p:spTree>
    <p:extLst>
      <p:ext uri="{BB962C8B-B14F-4D97-AF65-F5344CB8AC3E}">
        <p14:creationId xmlns:p14="http://schemas.microsoft.com/office/powerpoint/2010/main" val="14730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just" eaLnBrk="0" hangingPunct="0">
              <a:buClr>
                <a:srgbClr val="3D6984"/>
              </a:buClr>
              <a:buSzPct val="90000"/>
              <a:buNone/>
            </a:pPr>
            <a:r>
              <a:rPr lang="fr-FR" sz="1100" b="1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Présentez les avantages de votre solution</a:t>
            </a:r>
          </a:p>
          <a:p>
            <a:pPr marL="171450" indent="-171450" algn="just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quoi est-elle unique ? </a:t>
            </a:r>
            <a:r>
              <a:rPr lang="fr-FR" sz="1100" b="0" i="1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(différenciation)</a:t>
            </a:r>
          </a:p>
          <a:p>
            <a:pPr marL="171450" indent="-171450" algn="just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quoi répond-elle à la problématique identifiée ? </a:t>
            </a:r>
            <a:r>
              <a:rPr lang="fr-FR" sz="1100" b="0" i="1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(promesses)</a:t>
            </a:r>
          </a:p>
          <a:p>
            <a:pPr marL="171450" indent="-171450" algn="just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a–t-il des verrous à l’entrée pour empêcher vos concurrents de vous copier ?</a:t>
            </a:r>
            <a:endParaRPr lang="fr-FR" sz="1100" b="1" dirty="0">
              <a:solidFill>
                <a:srgbClr val="3127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/>
              <a:t>#5 – La création de valeur</a:t>
            </a:r>
          </a:p>
        </p:txBody>
      </p:sp>
    </p:spTree>
    <p:extLst>
      <p:ext uri="{BB962C8B-B14F-4D97-AF65-F5344CB8AC3E}">
        <p14:creationId xmlns:p14="http://schemas.microsoft.com/office/powerpoint/2010/main" val="184477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just" eaLnBrk="0" hangingPunct="0">
              <a:buClr>
                <a:srgbClr val="3D6984"/>
              </a:buClr>
              <a:buSzPct val="90000"/>
              <a:buNone/>
            </a:pPr>
            <a:r>
              <a:rPr lang="fr-FR" sz="1100" b="1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Décrivez le stade de développement de votre solution</a:t>
            </a:r>
          </a:p>
          <a:p>
            <a:pPr marL="171450" indent="-171450" algn="just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Avez-vous fait un prototype ou une preuve de concept ?</a:t>
            </a:r>
          </a:p>
          <a:p>
            <a:pPr marL="171450" indent="-171450" algn="just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Avez-vous validé le cadre réglementaire ? Avez-vous estimé le coût de certification, si besoin?</a:t>
            </a:r>
          </a:p>
          <a:p>
            <a:pPr marL="171450" indent="-171450" algn="just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a–t-il de la propriété industrielle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/>
              <a:t>#6 – L’état d’avancement</a:t>
            </a:r>
          </a:p>
        </p:txBody>
      </p:sp>
    </p:spTree>
    <p:extLst>
      <p:ext uri="{BB962C8B-B14F-4D97-AF65-F5344CB8AC3E}">
        <p14:creationId xmlns:p14="http://schemas.microsoft.com/office/powerpoint/2010/main" val="2896584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100" b="1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Précisez le potentiel du marché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Avez-vous identifié différents segments de clients ? Si oui, quels sont les segments prioritaires?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Quelle est la taille du marché 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Quels sont les canaux de distribution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/>
              <a:t>#7 – Le marché</a:t>
            </a:r>
          </a:p>
        </p:txBody>
      </p:sp>
    </p:spTree>
    <p:extLst>
      <p:ext uri="{BB962C8B-B14F-4D97-AF65-F5344CB8AC3E}">
        <p14:creationId xmlns:p14="http://schemas.microsoft.com/office/powerpoint/2010/main" val="2322450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just" eaLnBrk="0" hangingPunct="0">
              <a:buClr>
                <a:srgbClr val="3D6984"/>
              </a:buClr>
              <a:buSzPct val="90000"/>
              <a:buNone/>
            </a:pPr>
            <a:r>
              <a:rPr lang="fr-FR" sz="1100" b="1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Décrivez le modèle économique</a:t>
            </a:r>
          </a:p>
          <a:p>
            <a:pPr marL="171450" indent="-171450" algn="just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Qu’est-ce que vous vendez ? </a:t>
            </a:r>
            <a:r>
              <a:rPr lang="fr-FR" sz="1100" b="0" i="1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(contenu de l’offre, prix)</a:t>
            </a:r>
          </a:p>
          <a:p>
            <a:pPr marL="171450" indent="-171450" algn="just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Quelles sont les retombées économiques envisagées ? </a:t>
            </a:r>
            <a:r>
              <a:rPr lang="fr-FR" sz="1100" b="0" i="1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(chiffre d’affaires, emplois créés...)</a:t>
            </a:r>
          </a:p>
          <a:p>
            <a:pPr marL="171450" indent="-171450" algn="just" eaLnBrk="0" hangingPunct="0">
              <a:buClr>
                <a:srgbClr val="3D6984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1100" b="0" dirty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Avez-vous identifié les fournisseurs / partenaires clés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/>
              <a:t>#8 – L’offre</a:t>
            </a:r>
          </a:p>
        </p:txBody>
      </p:sp>
    </p:spTree>
    <p:extLst>
      <p:ext uri="{BB962C8B-B14F-4D97-AF65-F5344CB8AC3E}">
        <p14:creationId xmlns:p14="http://schemas.microsoft.com/office/powerpoint/2010/main" val="16489443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457</Words>
  <Application>Microsoft Office PowerPoint</Application>
  <PresentationFormat>Affichage à l'écran (16:9)</PresentationFormat>
  <Paragraphs>56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Museo 100</vt:lpstr>
      <vt:lpstr>Olga</vt:lpstr>
      <vt:lpstr>Tahoma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</dc:creator>
  <cp:lastModifiedBy>Delphine CORBIN</cp:lastModifiedBy>
  <cp:revision>7</cp:revision>
  <dcterms:created xsi:type="dcterms:W3CDTF">2020-06-30T09:25:34Z</dcterms:created>
  <dcterms:modified xsi:type="dcterms:W3CDTF">2022-09-02T14:12:00Z</dcterms:modified>
</cp:coreProperties>
</file>