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5" r:id="rId2"/>
    <p:sldId id="268" r:id="rId3"/>
    <p:sldId id="259" r:id="rId4"/>
    <p:sldId id="266" r:id="rId5"/>
    <p:sldId id="267" r:id="rId6"/>
    <p:sldId id="274" r:id="rId7"/>
    <p:sldId id="272" r:id="rId8"/>
    <p:sldId id="269" r:id="rId9"/>
    <p:sldId id="270" r:id="rId10"/>
    <p:sldId id="273" r:id="rId11"/>
    <p:sldId id="271" r:id="rId1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phine CORBIN" initials="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  <a:srgbClr val="02BBE0"/>
    <a:srgbClr val="21145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1620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1305-3D64-4102-A0B7-B6AD3055BB65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5DA86-F3F6-4B37-B77E-84E16ECFE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70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68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2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268336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655840" y="4101076"/>
            <a:ext cx="6720747" cy="63976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Contact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655840" y="4901473"/>
            <a:ext cx="6720747" cy="639763"/>
          </a:xfrm>
        </p:spPr>
        <p:txBody>
          <a:bodyPr anchor="ctr">
            <a:noAutofit/>
          </a:bodyPr>
          <a:lstStyle>
            <a:lvl1pPr marL="0" indent="0">
              <a:buNone/>
              <a:defRPr sz="1400" b="1" baseline="0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Coordonnées</a:t>
            </a:r>
          </a:p>
        </p:txBody>
      </p:sp>
    </p:spTree>
    <p:extLst>
      <p:ext uri="{BB962C8B-B14F-4D97-AF65-F5344CB8AC3E}">
        <p14:creationId xmlns:p14="http://schemas.microsoft.com/office/powerpoint/2010/main" val="24165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07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8336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655840" y="4101075"/>
            <a:ext cx="6720747" cy="639763"/>
          </a:xfrm>
        </p:spPr>
        <p:txBody>
          <a:bodyPr anchor="ctr">
            <a:noAutofit/>
          </a:bodyPr>
          <a:lstStyle>
            <a:lvl1pPr marL="0" indent="0">
              <a:buNone/>
              <a:defRPr sz="2667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4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655840" y="4901472"/>
            <a:ext cx="6720747" cy="639763"/>
          </a:xfrm>
        </p:spPr>
        <p:txBody>
          <a:bodyPr anchor="ctr">
            <a:noAutofit/>
          </a:bodyPr>
          <a:lstStyle>
            <a:lvl1pPr marL="0" indent="0">
              <a:buNone/>
              <a:defRPr sz="1867" b="1" baseline="0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 dirty="0"/>
              <a:t>Date - Lieu</a:t>
            </a:r>
          </a:p>
        </p:txBody>
      </p:sp>
    </p:spTree>
    <p:extLst>
      <p:ext uri="{BB962C8B-B14F-4D97-AF65-F5344CB8AC3E}">
        <p14:creationId xmlns:p14="http://schemas.microsoft.com/office/powerpoint/2010/main" val="45761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12268336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4455" y="3429001"/>
            <a:ext cx="9025003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0" name="Espace réservé du contenu 19"/>
          <p:cNvSpPr>
            <a:spLocks noGrp="1"/>
          </p:cNvSpPr>
          <p:nvPr userDrawn="1">
            <p:ph sz="quarter" idx="10" hasCustomPrompt="1"/>
          </p:nvPr>
        </p:nvSpPr>
        <p:spPr>
          <a:xfrm>
            <a:off x="3576956" y="3645025"/>
            <a:ext cx="8160000" cy="433387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 baseline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Nom du Projet ou Entreprise</a:t>
            </a:r>
          </a:p>
        </p:txBody>
      </p:sp>
      <p:sp>
        <p:nvSpPr>
          <p:cNvPr id="21" name="Espace réservé du contenu 19"/>
          <p:cNvSpPr>
            <a:spLocks noGrp="1"/>
          </p:cNvSpPr>
          <p:nvPr userDrawn="1">
            <p:ph sz="quarter" idx="11" hasCustomPrompt="1"/>
          </p:nvPr>
        </p:nvSpPr>
        <p:spPr>
          <a:xfrm>
            <a:off x="3576956" y="4363767"/>
            <a:ext cx="8160000" cy="433387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baseline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NOM, Prénom du Porteur</a:t>
            </a:r>
          </a:p>
        </p:txBody>
      </p:sp>
      <p:sp>
        <p:nvSpPr>
          <p:cNvPr id="22" name="Espace réservé du contenu 19"/>
          <p:cNvSpPr>
            <a:spLocks noGrp="1"/>
          </p:cNvSpPr>
          <p:nvPr>
            <p:ph sz="quarter" idx="12" hasCustomPrompt="1"/>
          </p:nvPr>
        </p:nvSpPr>
        <p:spPr>
          <a:xfrm>
            <a:off x="3576956" y="4941169"/>
            <a:ext cx="8160000" cy="433387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baseline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 err="1"/>
              <a:t>Telephone</a:t>
            </a:r>
            <a:endParaRPr lang="fr-FR" dirty="0"/>
          </a:p>
        </p:txBody>
      </p:sp>
      <p:sp>
        <p:nvSpPr>
          <p:cNvPr id="23" name="Espace réservé du contenu 19"/>
          <p:cNvSpPr>
            <a:spLocks noGrp="1"/>
          </p:cNvSpPr>
          <p:nvPr>
            <p:ph sz="quarter" idx="13" hasCustomPrompt="1"/>
          </p:nvPr>
        </p:nvSpPr>
        <p:spPr>
          <a:xfrm>
            <a:off x="3576956" y="5517233"/>
            <a:ext cx="8160000" cy="433387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baseline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Email</a:t>
            </a:r>
          </a:p>
        </p:txBody>
      </p:sp>
      <p:sp>
        <p:nvSpPr>
          <p:cNvPr id="24" name="Espace réservé du contenu 19"/>
          <p:cNvSpPr>
            <a:spLocks noGrp="1"/>
          </p:cNvSpPr>
          <p:nvPr>
            <p:ph sz="quarter" idx="14" hasCustomPrompt="1"/>
          </p:nvPr>
        </p:nvSpPr>
        <p:spPr>
          <a:xfrm>
            <a:off x="3576956" y="6093297"/>
            <a:ext cx="8160000" cy="433387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baseline="0">
                <a:solidFill>
                  <a:srgbClr val="31278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 dirty="0"/>
              <a:t>Lieu d’implantation de l’activité</a:t>
            </a:r>
          </a:p>
        </p:txBody>
      </p:sp>
    </p:spTree>
    <p:extLst>
      <p:ext uri="{BB962C8B-B14F-4D97-AF65-F5344CB8AC3E}">
        <p14:creationId xmlns:p14="http://schemas.microsoft.com/office/powerpoint/2010/main" val="31886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26833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4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268335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392" y="1316766"/>
            <a:ext cx="10849205" cy="63976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3392" y="2276872"/>
            <a:ext cx="10849205" cy="4032448"/>
          </a:xfrm>
        </p:spPr>
        <p:txBody>
          <a:bodyPr anchor="t"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159563" y="164638"/>
            <a:ext cx="7296811" cy="639763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570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268335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392" y="1316766"/>
            <a:ext cx="10849205" cy="63976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3392" y="2276872"/>
            <a:ext cx="4896544" cy="4032448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6134170" y="2276872"/>
            <a:ext cx="5338431" cy="4032448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2159563" y="164638"/>
            <a:ext cx="7296811" cy="639763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1991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268335" cy="68579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05" y="2094034"/>
            <a:ext cx="2744159" cy="2679119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4847861" y="740702"/>
            <a:ext cx="6624736" cy="63976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47861" y="1796819"/>
            <a:ext cx="6624736" cy="4512501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84085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268335" cy="68579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42" y="1998023"/>
            <a:ext cx="2744159" cy="2679119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4847861" y="740702"/>
            <a:ext cx="6624736" cy="63976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47861" y="1796819"/>
            <a:ext cx="6624736" cy="4512501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15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268335" cy="68579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42" y="2190043"/>
            <a:ext cx="2744159" cy="2679117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4847861" y="740702"/>
            <a:ext cx="6624736" cy="63976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47861" y="1796819"/>
            <a:ext cx="6624736" cy="4512501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01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1"/>
            <a:ext cx="12268335" cy="685799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43" y="2084852"/>
            <a:ext cx="2744156" cy="2679117"/>
          </a:xfrm>
          <a:prstGeom prst="rect">
            <a:avLst/>
          </a:prstGeom>
        </p:spPr>
      </p:pic>
      <p:sp>
        <p:nvSpPr>
          <p:cNvPr id="4" name="Espace réservé du texte 2"/>
          <p:cNvSpPr>
            <a:spLocks noGrp="1"/>
          </p:cNvSpPr>
          <p:nvPr>
            <p:ph type="body" idx="1"/>
          </p:nvPr>
        </p:nvSpPr>
        <p:spPr>
          <a:xfrm>
            <a:off x="4847861" y="740702"/>
            <a:ext cx="6624736" cy="639763"/>
          </a:xfrm>
        </p:spPr>
        <p:txBody>
          <a:bodyPr anchor="ctr">
            <a:noAutofit/>
          </a:bodyPr>
          <a:lstStyle>
            <a:lvl1pPr marL="0" indent="0">
              <a:buNone/>
              <a:defRPr sz="2000" b="1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47861" y="1796819"/>
            <a:ext cx="6624736" cy="4512501"/>
          </a:xfrm>
        </p:spPr>
        <p:txBody>
          <a:bodyPr/>
          <a:lstStyle>
            <a:lvl1pPr>
              <a:defRPr sz="1600" b="1" i="0">
                <a:solidFill>
                  <a:srgbClr val="2114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1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3850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F6097-366E-4DB1-A0DF-1015B8B503B0}" type="datetimeFigureOut">
              <a:rPr lang="fr-FR" smtClean="0"/>
              <a:t>25/08/2020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B9E-AF86-4789-B73A-E5315D3BA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9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8" r:id="rId5"/>
    <p:sldLayoutId id="2147483664" r:id="rId6"/>
    <p:sldLayoutId id="2147483665" r:id="rId7"/>
    <p:sldLayoutId id="2147483666" r:id="rId8"/>
    <p:sldLayoutId id="2147483667" r:id="rId9"/>
    <p:sldLayoutId id="2147483669" r:id="rId10"/>
    <p:sldLayoutId id="2147483649" r:id="rId11"/>
    <p:sldLayoutId id="214748367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655840" y="3725341"/>
            <a:ext cx="6720747" cy="639763"/>
          </a:xfrm>
        </p:spPr>
        <p:txBody>
          <a:bodyPr/>
          <a:lstStyle/>
          <a:p>
            <a:r>
              <a:rPr lang="fr-FR" dirty="0"/>
              <a:t>Nom du projet ou Entreprise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0"/>
          </p:nvPr>
        </p:nvSpPr>
        <p:spPr>
          <a:xfrm>
            <a:off x="4655840" y="4373413"/>
            <a:ext cx="6720747" cy="639763"/>
          </a:xfrm>
        </p:spPr>
        <p:txBody>
          <a:bodyPr/>
          <a:lstStyle/>
          <a:p>
            <a:r>
              <a:rPr lang="fr-FR" dirty="0"/>
              <a:t>Nom – Prénom du porteur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1D0C7DA7-4A88-485B-8B59-4B8CF7E0C23C}"/>
              </a:ext>
            </a:extLst>
          </p:cNvPr>
          <p:cNvSpPr txBox="1">
            <a:spLocks/>
          </p:cNvSpPr>
          <p:nvPr/>
        </p:nvSpPr>
        <p:spPr>
          <a:xfrm>
            <a:off x="4655839" y="4869160"/>
            <a:ext cx="6720747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b="1" kern="1200" baseline="0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Téléphone - Mail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2A432D2-DE8E-4BB1-84AC-8C7D286C7C7D}"/>
              </a:ext>
            </a:extLst>
          </p:cNvPr>
          <p:cNvSpPr txBox="1">
            <a:spLocks/>
          </p:cNvSpPr>
          <p:nvPr/>
        </p:nvSpPr>
        <p:spPr>
          <a:xfrm>
            <a:off x="4631837" y="5373216"/>
            <a:ext cx="6720747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67" b="1" kern="1200" baseline="0">
                <a:solidFill>
                  <a:srgbClr val="00A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585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3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Lieu d’implantation de l’activité</a:t>
            </a:r>
          </a:p>
        </p:txBody>
      </p:sp>
    </p:spTree>
    <p:extLst>
      <p:ext uri="{BB962C8B-B14F-4D97-AF65-F5344CB8AC3E}">
        <p14:creationId xmlns:p14="http://schemas.microsoft.com/office/powerpoint/2010/main" val="169679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Décrivez les perspectives de financements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Avez-vous estimé les besoins financiers à court et moyen termes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Quels sont les fonds mobilisables dont vous disposez?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Avez-vous déjà obtenu des aides ou financements extérieurs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Avez-vous planifié une levée de fonds dans les prochains mois?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lvl="0">
              <a:buFont typeface="Museo 100" pitchFamily="50" charset="0"/>
              <a:buChar char="−"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#9 – Le Financement</a:t>
            </a:r>
          </a:p>
        </p:txBody>
      </p:sp>
    </p:spTree>
    <p:extLst>
      <p:ext uri="{BB962C8B-B14F-4D97-AF65-F5344CB8AC3E}">
        <p14:creationId xmlns:p14="http://schemas.microsoft.com/office/powerpoint/2010/main" val="189033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Quelles sont vos motivations à intégrer le programme de la Data </a:t>
            </a:r>
            <a:r>
              <a:rPr lang="fr-FR" sz="1100" b="0" dirty="0" err="1">
                <a:solidFill>
                  <a:srgbClr val="312783"/>
                </a:solidFill>
              </a:rPr>
              <a:t>Health</a:t>
            </a:r>
            <a:r>
              <a:rPr lang="fr-FR" sz="1100" b="0" dirty="0">
                <a:solidFill>
                  <a:srgbClr val="312783"/>
                </a:solidFill>
              </a:rPr>
              <a:t> </a:t>
            </a:r>
            <a:r>
              <a:rPr lang="fr-FR" sz="1100" b="0" dirty="0" err="1">
                <a:solidFill>
                  <a:srgbClr val="312783"/>
                </a:solidFill>
              </a:rPr>
              <a:t>Factory</a:t>
            </a:r>
            <a:r>
              <a:rPr lang="fr-FR" sz="1100" b="0" dirty="0">
                <a:solidFill>
                  <a:srgbClr val="312783"/>
                </a:solidFill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Comment avez-vous entendu parler de la Data </a:t>
            </a:r>
            <a:r>
              <a:rPr lang="fr-FR" sz="1100" b="0" dirty="0" err="1">
                <a:solidFill>
                  <a:srgbClr val="312783"/>
                </a:solidFill>
              </a:rPr>
              <a:t>Health</a:t>
            </a:r>
            <a:r>
              <a:rPr lang="fr-FR" sz="1100" b="0" dirty="0">
                <a:solidFill>
                  <a:srgbClr val="312783"/>
                </a:solidFill>
              </a:rPr>
              <a:t> </a:t>
            </a:r>
            <a:r>
              <a:rPr lang="fr-FR" sz="1100" b="0" dirty="0" err="1">
                <a:solidFill>
                  <a:srgbClr val="312783"/>
                </a:solidFill>
              </a:rPr>
              <a:t>Factory</a:t>
            </a:r>
            <a:r>
              <a:rPr lang="fr-FR" sz="1100" b="0" dirty="0">
                <a:solidFill>
                  <a:srgbClr val="312783"/>
                </a:solidFill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lvl="0">
              <a:buFont typeface="Museo 100" pitchFamily="50" charset="0"/>
              <a:buChar char="−"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#10 - Vos Motivations</a:t>
            </a:r>
          </a:p>
        </p:txBody>
      </p:sp>
    </p:spTree>
    <p:extLst>
      <p:ext uri="{BB962C8B-B14F-4D97-AF65-F5344CB8AC3E}">
        <p14:creationId xmlns:p14="http://schemas.microsoft.com/office/powerpoint/2010/main" val="394716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Présentez-vous ! 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 est votre parcours ? 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Quelle est votre connaissance du secteur d’activité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Quelle est la composition de l’équipe? </a:t>
            </a:r>
            <a:r>
              <a:rPr lang="fr-FR" sz="1100" b="0" i="1" dirty="0">
                <a:solidFill>
                  <a:srgbClr val="312783"/>
                </a:solidFill>
              </a:rPr>
              <a:t>(compétences et rôles de chacun)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Si vous êtes à la recherche d’associé(s), quelles compétences recherchez-vous?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Quels sont les apports financiers des fondateurs et répartition du capital entre les associés?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#1 – L’Equipe</a:t>
            </a:r>
          </a:p>
        </p:txBody>
      </p:sp>
      <p:sp>
        <p:nvSpPr>
          <p:cNvPr id="6" name="Organigramme : Stockage à accès séquentiel 5">
            <a:extLst>
              <a:ext uri="{FF2B5EF4-FFF2-40B4-BE49-F238E27FC236}">
                <a16:creationId xmlns:a16="http://schemas.microsoft.com/office/drawing/2014/main" id="{1EEE040F-1D90-433F-83D3-044B04C02896}"/>
              </a:ext>
            </a:extLst>
          </p:cNvPr>
          <p:cNvSpPr/>
          <p:nvPr/>
        </p:nvSpPr>
        <p:spPr>
          <a:xfrm flipH="1">
            <a:off x="7968208" y="3861049"/>
            <a:ext cx="2232248" cy="1190179"/>
          </a:xfrm>
          <a:prstGeom prst="flowChartMagneticTape">
            <a:avLst/>
          </a:prstGeom>
          <a:gradFill>
            <a:gsLst>
              <a:gs pos="0">
                <a:srgbClr val="00A099"/>
              </a:gs>
              <a:gs pos="74000">
                <a:srgbClr val="211451"/>
              </a:gs>
              <a:gs pos="83000">
                <a:srgbClr val="211451"/>
              </a:gs>
              <a:gs pos="100000">
                <a:srgbClr val="211451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r-FR" sz="1600" dirty="0"/>
              <a:t>10 slides pour nous convaincre...</a:t>
            </a:r>
          </a:p>
          <a:p>
            <a:pPr algn="ctr"/>
            <a:r>
              <a:rPr lang="fr-FR" sz="1600" dirty="0"/>
              <a:t>Allez à l’essentiel !</a:t>
            </a:r>
          </a:p>
          <a:p>
            <a:pPr algn="ctr"/>
            <a:endParaRPr lang="fr-FR" sz="700" cap="all" dirty="0">
              <a:latin typeface="Museo 1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Présenter votre vision de la société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Quelle est la mission / activité de votre (future) entreprise 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Quelle est l’ambition dans 5 ans? </a:t>
            </a:r>
            <a:r>
              <a:rPr lang="fr-FR" sz="1100" b="0" i="1" dirty="0">
                <a:solidFill>
                  <a:srgbClr val="312783"/>
                </a:solidFill>
              </a:rPr>
              <a:t>(mise sur le marché, diversification, international...) 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Avez-vous déjà créé votre entreprise? Avez-vous des premiers clients ? </a:t>
            </a:r>
          </a:p>
          <a:p>
            <a:pPr marL="0" indent="0" eaLnBrk="0" hangingPunct="0">
              <a:buClr>
                <a:srgbClr val="3D6984"/>
              </a:buClr>
              <a:buSzPct val="90000"/>
              <a:buNone/>
            </a:pPr>
            <a:endParaRPr lang="fr-FR" sz="1100" b="0" dirty="0">
              <a:solidFill>
                <a:srgbClr val="312783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#2 - La Vision</a:t>
            </a:r>
          </a:p>
        </p:txBody>
      </p:sp>
    </p:spTree>
    <p:extLst>
      <p:ext uri="{BB962C8B-B14F-4D97-AF65-F5344CB8AC3E}">
        <p14:creationId xmlns:p14="http://schemas.microsoft.com/office/powerpoint/2010/main" val="139554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Préciser le besoin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Quels sont les utilisateurs ciblés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 est leur besoin ? L’avez-vous validé auprès de prospects 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En quoi les solutions existantes ne répondent-elles que partiellement aux problèmes ou besoins des clients?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#3 – La Problématique « client »</a:t>
            </a:r>
          </a:p>
        </p:txBody>
      </p:sp>
    </p:spTree>
    <p:extLst>
      <p:ext uri="{BB962C8B-B14F-4D97-AF65-F5344CB8AC3E}">
        <p14:creationId xmlns:p14="http://schemas.microsoft.com/office/powerpoint/2010/main" val="87614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Présenter votre solution concrète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#4 - La Solution</a:t>
            </a:r>
          </a:p>
        </p:txBody>
      </p:sp>
    </p:spTree>
    <p:extLst>
      <p:ext uri="{BB962C8B-B14F-4D97-AF65-F5344CB8AC3E}">
        <p14:creationId xmlns:p14="http://schemas.microsoft.com/office/powerpoint/2010/main" val="142153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Présenter les avantages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En quoi est-elle unique ? </a:t>
            </a:r>
            <a:r>
              <a:rPr lang="fr-FR" sz="1100" b="0" i="1" dirty="0">
                <a:solidFill>
                  <a:srgbClr val="312783"/>
                </a:solidFill>
              </a:rPr>
              <a:t>(différenciation)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En quoi répond-elle à la problématique identifiée ? </a:t>
            </a:r>
            <a:r>
              <a:rPr lang="fr-FR" sz="1100" b="0" i="1" dirty="0">
                <a:solidFill>
                  <a:srgbClr val="312783"/>
                </a:solidFill>
              </a:rPr>
              <a:t>(promesses)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Y a–t-il des verrous à l’entrée pour empêcher vos concurrents de vous copier?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#5 - La Création de valeur</a:t>
            </a:r>
          </a:p>
        </p:txBody>
      </p:sp>
    </p:spTree>
    <p:extLst>
      <p:ext uri="{BB962C8B-B14F-4D97-AF65-F5344CB8AC3E}">
        <p14:creationId xmlns:p14="http://schemas.microsoft.com/office/powerpoint/2010/main" val="205921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Décrivez le stade de développement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Avez-vous fait un prototype ou une preuve de concept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Avez-vous validé le cadre réglementaire? Avez-vous estimé le coût de certification, si besoin?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Y a–t’il de la propriété industrielle?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marL="447675" indent="-447675" algn="just" eaLnBrk="0" hangingPunct="0">
              <a:buClr>
                <a:srgbClr val="3D6984"/>
              </a:buClr>
              <a:buSzPct val="90000"/>
              <a:buNone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#6 – L’Etat d’avancement</a:t>
            </a:r>
          </a:p>
        </p:txBody>
      </p:sp>
    </p:spTree>
    <p:extLst>
      <p:ext uri="{BB962C8B-B14F-4D97-AF65-F5344CB8AC3E}">
        <p14:creationId xmlns:p14="http://schemas.microsoft.com/office/powerpoint/2010/main" val="121748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100" dirty="0">
                <a:solidFill>
                  <a:srgbClr val="312783"/>
                </a:solidFill>
              </a:rPr>
              <a:t>Précisez le potentiel du marché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b="0" dirty="0">
                <a:solidFill>
                  <a:srgbClr val="312783"/>
                </a:solidFill>
              </a:rPr>
              <a:t>Avez-vous identifié différents segments de clients ? Si oui, quels sont les segments prioritaires?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b="0" dirty="0">
                <a:solidFill>
                  <a:srgbClr val="312783"/>
                </a:solidFill>
              </a:rPr>
              <a:t>Quelle est la taille du marché ?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b="0" dirty="0">
                <a:solidFill>
                  <a:srgbClr val="312783"/>
                </a:solidFill>
              </a:rPr>
              <a:t>Quels sont les canaux de distribution ?</a:t>
            </a:r>
          </a:p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#7 - Le Marché</a:t>
            </a:r>
          </a:p>
        </p:txBody>
      </p:sp>
    </p:spTree>
    <p:extLst>
      <p:ext uri="{BB962C8B-B14F-4D97-AF65-F5344CB8AC3E}">
        <p14:creationId xmlns:p14="http://schemas.microsoft.com/office/powerpoint/2010/main" val="163174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just" eaLnBrk="0" hangingPunct="0">
              <a:buClr>
                <a:srgbClr val="3D6984"/>
              </a:buClr>
              <a:buSzPct val="90000"/>
              <a:buNone/>
            </a:pPr>
            <a:r>
              <a:rPr lang="fr-FR" sz="1100" dirty="0">
                <a:solidFill>
                  <a:srgbClr val="312783"/>
                </a:solidFill>
              </a:rPr>
              <a:t>Décrivez le modèle économique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Qu’est-ce que vous vendez? </a:t>
            </a:r>
            <a:r>
              <a:rPr lang="fr-FR" sz="1100" b="0" i="1" dirty="0">
                <a:solidFill>
                  <a:srgbClr val="312783"/>
                </a:solidFill>
              </a:rPr>
              <a:t>(contenu de l’offre, prix)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Quelles sont les retombées économiques envisagées ? </a:t>
            </a:r>
            <a:r>
              <a:rPr lang="fr-FR" sz="1100" b="0" i="1" dirty="0">
                <a:solidFill>
                  <a:srgbClr val="312783"/>
                </a:solidFill>
              </a:rPr>
              <a:t>(chiffre d’affaires, emplois créés...)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b="0" dirty="0">
                <a:solidFill>
                  <a:srgbClr val="312783"/>
                </a:solidFill>
              </a:rPr>
              <a:t>Avez-vous identifié les fournisseurs / partenaires clés?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lvl="0">
              <a:buFont typeface="Museo 100" pitchFamily="50" charset="0"/>
              <a:buChar char="−"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b="0" dirty="0">
              <a:solidFill>
                <a:srgbClr val="312783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sz="2800" dirty="0"/>
              <a:t>#8 – L’Offre</a:t>
            </a:r>
          </a:p>
        </p:txBody>
      </p:sp>
    </p:spTree>
    <p:extLst>
      <p:ext uri="{BB962C8B-B14F-4D97-AF65-F5344CB8AC3E}">
        <p14:creationId xmlns:p14="http://schemas.microsoft.com/office/powerpoint/2010/main" val="4036958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451</Words>
  <Application>Microsoft Office PowerPoint</Application>
  <PresentationFormat>Grand écran</PresentationFormat>
  <Paragraphs>66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Museo 100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</dc:creator>
  <cp:lastModifiedBy>Delphine CORBIN</cp:lastModifiedBy>
  <cp:revision>28</cp:revision>
  <cp:lastPrinted>2020-08-24T10:02:23Z</cp:lastPrinted>
  <dcterms:created xsi:type="dcterms:W3CDTF">2020-06-30T09:25:34Z</dcterms:created>
  <dcterms:modified xsi:type="dcterms:W3CDTF">2020-08-25T07:37:17Z</dcterms:modified>
</cp:coreProperties>
</file>