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70" r:id="rId2"/>
    <p:sldId id="269" r:id="rId3"/>
    <p:sldId id="265" r:id="rId4"/>
    <p:sldId id="259" r:id="rId5"/>
    <p:sldId id="260" r:id="rId6"/>
    <p:sldId id="263" r:id="rId7"/>
    <p:sldId id="261" r:id="rId8"/>
    <p:sldId id="262" r:id="rId9"/>
    <p:sldId id="264" r:id="rId10"/>
    <p:sldId id="266" r:id="rId11"/>
  </p:sldIdLst>
  <p:sldSz cx="9144000" cy="5143500" type="screen16x9"/>
  <p:notesSz cx="6669088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087"/>
    <a:srgbClr val="8CB537"/>
    <a:srgbClr val="3D6984"/>
    <a:srgbClr val="FFB400"/>
    <a:srgbClr val="429B45"/>
    <a:srgbClr val="60341F"/>
    <a:srgbClr val="80260D"/>
    <a:srgbClr val="3961A1"/>
    <a:srgbClr val="7E9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7" autoAdjust="0"/>
  </p:normalViewPr>
  <p:slideViewPr>
    <p:cSldViewPr snapToGrid="0" snapToObjects="1">
      <p:cViewPr varScale="1">
        <p:scale>
          <a:sx n="83" d="100"/>
          <a:sy n="83" d="100"/>
        </p:scale>
        <p:origin x="800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25A80A-37A3-4EB4-A425-46A79F9F7312}" type="datetimeFigureOut">
              <a:rPr lang="fr-FR"/>
              <a:pPr>
                <a:defRPr/>
              </a:pPr>
              <a:t>14/05/2020</a:t>
            </a:fld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D29DA9-54A8-484D-994E-F09325E463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3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699" y="65315"/>
            <a:ext cx="6899701" cy="664029"/>
          </a:xfrm>
        </p:spPr>
        <p:txBody>
          <a:bodyPr>
            <a:noAutofit/>
          </a:bodyPr>
          <a:lstStyle>
            <a:lvl1pPr algn="l">
              <a:defRPr sz="2000" b="1" cap="all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65139" y="1083129"/>
            <a:ext cx="8213725" cy="3728357"/>
          </a:xfrm>
          <a:noFill/>
        </p:spPr>
        <p:txBody>
          <a:bodyPr>
            <a:normAutofit/>
          </a:bodyPr>
          <a:lstStyle>
            <a:lvl1pPr marL="180975" indent="-180975">
              <a:lnSpc>
                <a:spcPts val="2700"/>
              </a:lnSpc>
              <a:defRPr sz="1600" b="1" cap="all" spc="20" baseline="0">
                <a:solidFill>
                  <a:srgbClr val="3D6984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defRPr sz="2400" b="1" cap="all" spc="20" baseline="0">
                <a:solidFill>
                  <a:srgbClr val="3961A1"/>
                </a:solidFill>
              </a:defRPr>
            </a:lvl2pPr>
            <a:lvl3pPr marL="180975" indent="-180975">
              <a:defRPr sz="2000" b="1" cap="all" spc="20" baseline="0">
                <a:solidFill>
                  <a:srgbClr val="3961A1"/>
                </a:solidFill>
              </a:defRPr>
            </a:lvl3pPr>
            <a:lvl4pPr marL="180975" indent="-180975">
              <a:defRPr sz="1800" b="1" cap="all" spc="20" baseline="0">
                <a:solidFill>
                  <a:srgbClr val="3961A1"/>
                </a:solidFill>
              </a:defRPr>
            </a:lvl4pPr>
            <a:lvl5pPr marL="180975" indent="-180975">
              <a:defRPr sz="1800" b="1" cap="all" spc="20" baseline="0">
                <a:solidFill>
                  <a:srgbClr val="3961A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36B6F2-8A0F-4E90-B7E1-5E40EC8C50A6}" type="datetimeFigureOut">
              <a:rPr lang="fr-FR"/>
              <a:pPr>
                <a:defRPr/>
              </a:pPr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96D30-1217-4334-8A3D-DBCAE9AAB0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568075"/>
            <a:ext cx="9144000" cy="15754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r="12898"/>
          <a:stretch/>
        </p:blipFill>
        <p:spPr bwMode="auto">
          <a:xfrm>
            <a:off x="5023937" y="4393648"/>
            <a:ext cx="1428455" cy="60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41740" y="3638716"/>
            <a:ext cx="2426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3D6984"/>
                </a:solidFill>
              </a:rPr>
              <a:t>Avec le soutien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4558" y="3638716"/>
            <a:ext cx="3872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3D6984"/>
                </a:solidFill>
              </a:rPr>
              <a:t>En partenariat avec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12" y="4052348"/>
            <a:ext cx="610133" cy="625538"/>
          </a:xfrm>
          <a:prstGeom prst="rect">
            <a:avLst/>
          </a:prstGeom>
        </p:spPr>
      </p:pic>
      <p:pic>
        <p:nvPicPr>
          <p:cNvPr id="12" name="Picture 2" descr="FAN-BEST | FUNDING ATLANTIC NETWORK FOR BLUE ECONOMY TECHNOLOG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59" y="4009946"/>
            <a:ext cx="2099733" cy="2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C:\Users\delphine.corbin\AppData\Local\Microsoft\Windows\Temporary Internet Files\Content.Word\LFT_VENDE╠ü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85" y="4132108"/>
            <a:ext cx="595289" cy="54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delphine.corbin\AppData\Local\Microsoft\Windows\Temporary Internet Files\Content.Word\LFT_SAINT-NAZAIRE_LA_BAUL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87" y="4132108"/>
            <a:ext cx="595289" cy="545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Connecteur droit 18"/>
          <p:cNvCxnSpPr/>
          <p:nvPr/>
        </p:nvCxnSpPr>
        <p:spPr>
          <a:xfrm>
            <a:off x="4309533" y="3912680"/>
            <a:ext cx="0" cy="984627"/>
          </a:xfrm>
          <a:prstGeom prst="line">
            <a:avLst/>
          </a:prstGeom>
          <a:ln w="6350">
            <a:solidFill>
              <a:srgbClr val="3B8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807199" y="3901334"/>
            <a:ext cx="0" cy="984627"/>
          </a:xfrm>
          <a:prstGeom prst="line">
            <a:avLst/>
          </a:prstGeom>
          <a:ln w="6350">
            <a:solidFill>
              <a:srgbClr val="3B8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7" descr="Afficher l'image d'origine">
            <a:extLst>
              <a:ext uri="{FF2B5EF4-FFF2-40B4-BE49-F238E27FC236}">
                <a16:creationId xmlns:a16="http://schemas.microsoft.com/office/drawing/2014/main" id="{EDE7883E-7142-4853-B0A8-C5834608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79" y="4047259"/>
            <a:ext cx="870008" cy="3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6ED9F9B4-E8DF-426A-BD04-0735EC69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13" y="4716005"/>
            <a:ext cx="1206406" cy="23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age 21" descr="C:\Users\delphine.corbin\Documents\EIF8\bpgo-banque-populaire-credit-maritime-grand-ouest-logo.png">
            <a:extLst>
              <a:ext uri="{FF2B5EF4-FFF2-40B4-BE49-F238E27FC236}">
                <a16:creationId xmlns:a16="http://schemas.microsoft.com/office/drawing/2014/main" id="{57412441-F7EC-45DF-BE17-1E59204F2D1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43" y="4009946"/>
            <a:ext cx="970123" cy="53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E:\Ordi LEA\Documents\EIF8\GoCapital_fondBlanc.png">
            <a:extLst>
              <a:ext uri="{FF2B5EF4-FFF2-40B4-BE49-F238E27FC236}">
                <a16:creationId xmlns:a16="http://schemas.microsoft.com/office/drawing/2014/main" id="{6C9E19AB-F2B5-4B5F-88DE-816C2FDC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0" y="4756165"/>
            <a:ext cx="1327169" cy="1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Ordi LEA\Documents\EIF8\Logo Ifremer RVB vBleue.jpg">
            <a:extLst>
              <a:ext uri="{FF2B5EF4-FFF2-40B4-BE49-F238E27FC236}">
                <a16:creationId xmlns:a16="http://schemas.microsoft.com/office/drawing/2014/main" id="{076863C6-46CA-4F09-9F7E-8616A74B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16" y="4579684"/>
            <a:ext cx="1030019" cy="3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904C8B8-3D15-4FF7-86BA-AA1635B4DC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808" y="3956004"/>
            <a:ext cx="884022" cy="6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64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699" y="229088"/>
            <a:ext cx="6899701" cy="664029"/>
          </a:xfrm>
        </p:spPr>
        <p:txBody>
          <a:bodyPr/>
          <a:lstStyle/>
          <a:p>
            <a:r>
              <a:rPr lang="fr-FR" sz="1600" dirty="0"/>
              <a:t>10 slides pour nous convaincre, </a:t>
            </a:r>
            <a:br>
              <a:rPr lang="fr-FR" sz="1600" dirty="0"/>
            </a:br>
            <a:r>
              <a:rPr lang="fr-FR" sz="1600" dirty="0"/>
              <a:t>allez à l’essentiel !</a:t>
            </a:r>
            <a:br>
              <a:rPr lang="fr-FR" dirty="0">
                <a:latin typeface="Helvetica" pitchFamily="34" charset="0"/>
              </a:rPr>
            </a:br>
            <a:endParaRPr lang="fr-FR" dirty="0"/>
          </a:p>
        </p:txBody>
      </p:sp>
      <p:sp>
        <p:nvSpPr>
          <p:cNvPr id="4" name="Espace réservé du contenu 2"/>
          <p:cNvSpPr>
            <a:spLocks/>
          </p:cNvSpPr>
          <p:nvPr/>
        </p:nvSpPr>
        <p:spPr bwMode="auto">
          <a:xfrm>
            <a:off x="1064419" y="1611431"/>
            <a:ext cx="70151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fr-FR" sz="2800" b="1" i="1" dirty="0">
                <a:solidFill>
                  <a:srgbClr val="3D6984"/>
                </a:solidFill>
                <a:cs typeface="Arial" charset="0"/>
              </a:rPr>
              <a:t>&lt; Nom du projet ou de l’entreprise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Nom du contact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Site web &gt;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36979" y="3538922"/>
            <a:ext cx="7765576" cy="1433033"/>
          </a:xfrm>
          <a:prstGeom prst="rect">
            <a:avLst/>
          </a:prstGeom>
          <a:noFill/>
          <a:ln>
            <a:solidFill>
              <a:srgbClr val="8CB5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700" cap="all" dirty="0">
              <a:solidFill>
                <a:schemeClr val="tx1"/>
              </a:solidFill>
              <a:latin typeface="Museo 1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1799" y="3639885"/>
            <a:ext cx="727930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A noter</a:t>
            </a:r>
            <a:br>
              <a:rPr lang="fr-FR" sz="16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  <a:t>la pré-Sélection sera effectuée sur LA BASE DE CETTE PRESENTATION ECRITE. </a:t>
            </a:r>
            <a:b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b="1" cap="all" dirty="0">
                <a:latin typeface="Arial" panose="020B0604020202020204" pitchFamily="34" charset="0"/>
                <a:cs typeface="Arial" panose="020B0604020202020204" pitchFamily="34" charset="0"/>
              </a:rPr>
              <a:t>SOYEZ DONC assez PRECIS DANS VOS SLIDES.</a:t>
            </a:r>
            <a:b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  <a:t>Si VOUS ETES PRE-SELECTIONNE POUR l’ORAL AVEC LE JURY, </a:t>
            </a:r>
          </a:p>
          <a:p>
            <a:pPr algn="ctr"/>
            <a:r>
              <a:rPr lang="fr-FR" sz="1000" cap="all" dirty="0">
                <a:latin typeface="Arial" panose="020B0604020202020204" pitchFamily="34" charset="0"/>
                <a:cs typeface="Arial" panose="020B0604020202020204" pitchFamily="34" charset="0"/>
              </a:rPr>
              <a:t>VOUS POURREZ RETRAVAILLER VOTRE Présentation AVEC DES SLIDES PLUS ALLEGES SI VOUS LE SOUHAITEZ POUR ACCOMPAGNER VOTRE PITCH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8" y="584009"/>
            <a:ext cx="1249362" cy="4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re 1"/>
          <p:cNvSpPr>
            <a:spLocks noGrp="1"/>
          </p:cNvSpPr>
          <p:nvPr>
            <p:ph type="title" idx="4294967295"/>
          </p:nvPr>
        </p:nvSpPr>
        <p:spPr>
          <a:xfrm>
            <a:off x="2072611" y="84694"/>
            <a:ext cx="3536241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LA MISSION | L’AMBITION</a:t>
            </a:r>
          </a:p>
        </p:txBody>
      </p:sp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6149" name="Espace réservé du contenu 2"/>
          <p:cNvSpPr>
            <a:spLocks/>
          </p:cNvSpPr>
          <p:nvPr/>
        </p:nvSpPr>
        <p:spPr bwMode="auto">
          <a:xfrm>
            <a:off x="870013" y="1398234"/>
            <a:ext cx="7483874" cy="334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 est la mission de votre (future) entreprise 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 est l’ambition à terme de votre projet ?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Dans 3 à 5 ans, comment voyez-vous votre entreprise ?</a:t>
            </a:r>
          </a:p>
          <a:p>
            <a:pPr marL="342900" indent="-342900" eaLnBrk="0" hangingPunct="0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fr-FR" sz="2800" b="1" dirty="0">
              <a:solidFill>
                <a:srgbClr val="3D6984"/>
              </a:solidFill>
              <a:cs typeface="Arial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8" y="584009"/>
            <a:ext cx="1249362" cy="4708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 idx="4294967295"/>
          </p:nvPr>
        </p:nvSpPr>
        <p:spPr>
          <a:xfrm>
            <a:off x="2049445" y="79133"/>
            <a:ext cx="3607262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LE CONSTAT | LE BESOIN</a:t>
            </a:r>
          </a:p>
        </p:txBody>
      </p:sp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7173" name="Espace réservé du contenu 2"/>
          <p:cNvSpPr>
            <a:spLocks/>
          </p:cNvSpPr>
          <p:nvPr/>
        </p:nvSpPr>
        <p:spPr bwMode="auto">
          <a:xfrm>
            <a:off x="1041400" y="1329929"/>
            <a:ext cx="7250344" cy="357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Qui sont les utilisateurs de votre solution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En quoi répond-t-elle à leur problématique actuelle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Concurrence : décrivez en quoi les solutions actuelles ne répondent pas complètement aux besoins des clients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8" y="584009"/>
            <a:ext cx="1249362" cy="470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/>
          <p:cNvSpPr>
            <a:spLocks noGrp="1"/>
          </p:cNvSpPr>
          <p:nvPr>
            <p:ph type="title" idx="4294967295"/>
          </p:nvPr>
        </p:nvSpPr>
        <p:spPr>
          <a:xfrm>
            <a:off x="1968084" y="98342"/>
            <a:ext cx="2779713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LA SOLUTION</a:t>
            </a:r>
          </a:p>
        </p:txBody>
      </p:sp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8197" name="Espace réservé du contenu 2"/>
          <p:cNvSpPr>
            <a:spLocks/>
          </p:cNvSpPr>
          <p:nvPr/>
        </p:nvSpPr>
        <p:spPr bwMode="auto">
          <a:xfrm>
            <a:off x="1041400" y="1329929"/>
            <a:ext cx="7303610" cy="339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Décrire votre innovation ou votre solution,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ce qu’elle a d’unique et de nouveau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Décrivez le stade d’avancement actuel du développement de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votre innovation ou de votre solution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8" y="584009"/>
            <a:ext cx="1249362" cy="4708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title" idx="4294967295"/>
          </p:nvPr>
        </p:nvSpPr>
        <p:spPr>
          <a:xfrm>
            <a:off x="2069313" y="98010"/>
            <a:ext cx="2009282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L’EQUIPE</a:t>
            </a:r>
          </a:p>
        </p:txBody>
      </p:sp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9221" name="Espace réservé du contenu 2"/>
          <p:cNvSpPr>
            <a:spLocks/>
          </p:cNvSpPr>
          <p:nvPr/>
        </p:nvSpPr>
        <p:spPr bwMode="auto">
          <a:xfrm>
            <a:off x="1041400" y="1329928"/>
            <a:ext cx="70104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Présentez-vous ! Quelles ont été vos précédentes fonctions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Indiquez la composition de l’équipe ? Quelles sont les compétences et rôles de chacun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Apports financiers des fondateurs et répartition du capital entre les associés 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8" y="584009"/>
            <a:ext cx="1249362" cy="470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/>
          <p:cNvSpPr>
            <a:spLocks noGrp="1"/>
          </p:cNvSpPr>
          <p:nvPr>
            <p:ph type="title" idx="4294967295"/>
          </p:nvPr>
        </p:nvSpPr>
        <p:spPr>
          <a:xfrm>
            <a:off x="2036107" y="92781"/>
            <a:ext cx="2275612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LE MARCHE</a:t>
            </a:r>
          </a:p>
        </p:txBody>
      </p:sp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0245" name="Espace réservé du contenu 2"/>
          <p:cNvSpPr>
            <a:spLocks/>
          </p:cNvSpPr>
          <p:nvPr/>
        </p:nvSpPr>
        <p:spPr bwMode="auto">
          <a:xfrm>
            <a:off x="1041400" y="1418209"/>
            <a:ext cx="7312488" cy="34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Quels sont les différents types de clients visés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Indications sur la taille du marché si vous en avez (en unités, en CA)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Quelles sont les entreprises concurrentes ? Quel est leur chiffre d’affaires 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8" y="584009"/>
            <a:ext cx="1249362" cy="4708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1"/>
          <p:cNvSpPr>
            <a:spLocks noGrp="1"/>
          </p:cNvSpPr>
          <p:nvPr>
            <p:ph type="title" idx="4294967295"/>
          </p:nvPr>
        </p:nvSpPr>
        <p:spPr>
          <a:xfrm>
            <a:off x="2042128" y="92781"/>
            <a:ext cx="4292847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CREATION DE VALEUR</a:t>
            </a:r>
          </a:p>
        </p:txBody>
      </p:sp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1269" name="Espace réservé du contenu 2"/>
          <p:cNvSpPr>
            <a:spLocks/>
          </p:cNvSpPr>
          <p:nvPr/>
        </p:nvSpPr>
        <p:spPr bwMode="auto">
          <a:xfrm>
            <a:off x="1041400" y="1329928"/>
            <a:ext cx="7223711" cy="343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Combien pensez-vous facturer votre offre ?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i="1" dirty="0">
                <a:solidFill>
                  <a:srgbClr val="3D6984"/>
                </a:solidFill>
                <a:cs typeface="Arial" charset="0"/>
              </a:rPr>
              <a:t>(donner si possible une décomposition du prix de vente envisagé)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Quelles sont les retombées économiques envisagées : </a:t>
            </a:r>
            <a:br>
              <a:rPr lang="fr-FR" sz="1600" dirty="0">
                <a:solidFill>
                  <a:srgbClr val="3D6984"/>
                </a:solidFill>
                <a:cs typeface="Arial" charset="0"/>
              </a:rPr>
            </a:br>
            <a:r>
              <a:rPr lang="fr-FR" sz="1600" dirty="0">
                <a:solidFill>
                  <a:srgbClr val="3D6984"/>
                </a:solidFill>
                <a:cs typeface="Arial" charset="0"/>
              </a:rPr>
              <a:t>chiffre d’affaires et emplois créés sur les 3 premières années 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8" y="584009"/>
            <a:ext cx="1249362" cy="4708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title" idx="4294967295"/>
          </p:nvPr>
        </p:nvSpPr>
        <p:spPr>
          <a:xfrm>
            <a:off x="2033516" y="106429"/>
            <a:ext cx="6981589" cy="664369"/>
          </a:xfrm>
        </p:spPr>
        <p:txBody>
          <a:bodyPr/>
          <a:lstStyle/>
          <a:p>
            <a:pPr algn="l" eaLnBrk="1" hangingPunct="1"/>
            <a:r>
              <a:rPr lang="fr-FR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CANDIDATER A L’ECO INNOVATION FACTORY ?</a:t>
            </a:r>
          </a:p>
        </p:txBody>
      </p:sp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671639" y="1054894"/>
            <a:ext cx="462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6611938" y="1054894"/>
            <a:ext cx="128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2293" name="Espace réservé du contenu 2"/>
          <p:cNvSpPr>
            <a:spLocks/>
          </p:cNvSpPr>
          <p:nvPr/>
        </p:nvSpPr>
        <p:spPr bwMode="auto">
          <a:xfrm>
            <a:off x="843380" y="1329928"/>
            <a:ext cx="8025413" cy="33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Quelles sont vos motivations à intégrer le programme d’Eco-innovation </a:t>
            </a:r>
            <a:r>
              <a:rPr lang="fr-FR" sz="1600" dirty="0" err="1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1600" dirty="0">
                <a:solidFill>
                  <a:srgbClr val="3D6984"/>
                </a:solidFill>
                <a:cs typeface="Arial" charset="0"/>
              </a:rPr>
              <a:t> 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1600" dirty="0">
                <a:solidFill>
                  <a:srgbClr val="3D6984"/>
                </a:solidFill>
                <a:cs typeface="Arial" charset="0"/>
              </a:rPr>
              <a:t>Comment avez-vous entendu parler d’Eco-Innovation </a:t>
            </a:r>
            <a:r>
              <a:rPr lang="fr-FR" sz="1600" dirty="0" err="1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1600" dirty="0">
                <a:solidFill>
                  <a:srgbClr val="3D6984"/>
                </a:solidFill>
                <a:cs typeface="Arial" charset="0"/>
              </a:rPr>
              <a:t>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8" y="584009"/>
            <a:ext cx="1249362" cy="470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376</Words>
  <Application>Microsoft Office PowerPoint</Application>
  <PresentationFormat>Affichage à l'écran (16:9)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Museo 100</vt:lpstr>
      <vt:lpstr>Wingdings</vt:lpstr>
      <vt:lpstr>Thème Office</vt:lpstr>
      <vt:lpstr>Présentation PowerPoint</vt:lpstr>
      <vt:lpstr>10 slides pour nous convaincre,  allez à l’essentiel ! </vt:lpstr>
      <vt:lpstr>LA MISSION | L’AMBITION</vt:lpstr>
      <vt:lpstr>LE CONSTAT | LE BESOIN</vt:lpstr>
      <vt:lpstr>LA SOLUTION</vt:lpstr>
      <vt:lpstr>L’EQUIPE</vt:lpstr>
      <vt:lpstr>LE MARCHE</vt:lpstr>
      <vt:lpstr>CREATION DE VALEUR</vt:lpstr>
      <vt:lpstr>CANDIDATER A L’ECO INNOVATION FACTORY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Pres Projet Ecoinnovation Factory</dc:subject>
  <dc:creator>ATLANPOLE</dc:creator>
  <cp:lastModifiedBy>Delphine CORBIN</cp:lastModifiedBy>
  <cp:revision>84</cp:revision>
  <dcterms:created xsi:type="dcterms:W3CDTF">2013-03-14T09:45:26Z</dcterms:created>
  <dcterms:modified xsi:type="dcterms:W3CDTF">2020-05-14T08:08:11Z</dcterms:modified>
</cp:coreProperties>
</file>