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72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40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6216-255E-8C4E-B164-B6A5B14B5BBB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BCE3-D54B-C94A-8D03-9F2D139757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47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tlanpole-Factory-PPT-vier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154" y="1179221"/>
            <a:ext cx="6148574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3154" y="27701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5" name="Image 4" descr="picto-blanc-1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5048250" y="95250"/>
            <a:ext cx="717550" cy="717550"/>
          </a:xfrm>
          <a:prstGeom prst="rect">
            <a:avLst/>
          </a:prstGeom>
        </p:spPr>
      </p:pic>
      <p:pic>
        <p:nvPicPr>
          <p:cNvPr id="6" name="Image 5" descr="picto-blanc-11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4383054" y="82550"/>
            <a:ext cx="717550" cy="717550"/>
          </a:xfrm>
          <a:prstGeom prst="rect">
            <a:avLst/>
          </a:prstGeom>
        </p:spPr>
      </p:pic>
      <p:pic>
        <p:nvPicPr>
          <p:cNvPr id="8" name="Image 7" descr="picto-blanc-10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3671077" y="88900"/>
            <a:ext cx="711977" cy="711977"/>
          </a:xfrm>
          <a:prstGeom prst="rect">
            <a:avLst/>
          </a:prstGeom>
        </p:spPr>
      </p:pic>
      <p:pic>
        <p:nvPicPr>
          <p:cNvPr id="9" name="Image 8" descr="picto-blanc-9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909077" y="82550"/>
            <a:ext cx="755650" cy="755650"/>
          </a:xfrm>
          <a:prstGeom prst="rect">
            <a:avLst/>
          </a:prstGeom>
        </p:spPr>
      </p:pic>
      <p:pic>
        <p:nvPicPr>
          <p:cNvPr id="10" name="Image 9" descr="picto-blanc-8.pn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254250" y="82550"/>
            <a:ext cx="679450" cy="679450"/>
          </a:xfrm>
          <a:prstGeom prst="rect">
            <a:avLst/>
          </a:prstGeom>
        </p:spPr>
      </p:pic>
      <p:pic>
        <p:nvPicPr>
          <p:cNvPr id="11" name="Image 10" descr="picto-blanc-7.pn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1657350" y="107950"/>
            <a:ext cx="69215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tlanpole-Factory-PPT-vierge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154" y="1571221"/>
            <a:ext cx="6148574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3154" y="31621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6" name="Image 5" descr="picto-blanc-1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5048250" y="95250"/>
            <a:ext cx="717550" cy="717550"/>
          </a:xfrm>
          <a:prstGeom prst="rect">
            <a:avLst/>
          </a:prstGeom>
        </p:spPr>
      </p:pic>
      <p:pic>
        <p:nvPicPr>
          <p:cNvPr id="7" name="Image 6" descr="picto-blanc-11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4383054" y="82550"/>
            <a:ext cx="717550" cy="717550"/>
          </a:xfrm>
          <a:prstGeom prst="rect">
            <a:avLst/>
          </a:prstGeom>
        </p:spPr>
      </p:pic>
      <p:pic>
        <p:nvPicPr>
          <p:cNvPr id="8" name="Image 7" descr="picto-blanc-10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3671077" y="88900"/>
            <a:ext cx="711977" cy="711977"/>
          </a:xfrm>
          <a:prstGeom prst="rect">
            <a:avLst/>
          </a:prstGeom>
        </p:spPr>
      </p:pic>
      <p:pic>
        <p:nvPicPr>
          <p:cNvPr id="9" name="Image 8" descr="picto-blanc-9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909077" y="82550"/>
            <a:ext cx="755650" cy="755650"/>
          </a:xfrm>
          <a:prstGeom prst="rect">
            <a:avLst/>
          </a:prstGeom>
        </p:spPr>
      </p:pic>
      <p:pic>
        <p:nvPicPr>
          <p:cNvPr id="10" name="Image 9" descr="picto-blanc-8.pn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254250" y="82550"/>
            <a:ext cx="679450" cy="679450"/>
          </a:xfrm>
          <a:prstGeom prst="rect">
            <a:avLst/>
          </a:prstGeom>
        </p:spPr>
      </p:pic>
      <p:pic>
        <p:nvPicPr>
          <p:cNvPr id="11" name="Image 10" descr="picto-blanc-7.pn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1657350" y="107950"/>
            <a:ext cx="692150" cy="692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tlanpole-Factory-PPT-vierge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073393"/>
            <a:ext cx="58479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titre</a:t>
            </a:r>
            <a:br>
              <a:rPr lang="fr-FR" dirty="0" smtClean="0"/>
            </a:br>
            <a:r>
              <a:rPr lang="fr-FR" dirty="0" smtClean="0"/>
              <a:t>du chapitre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picto-blanc-1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5048250" y="95250"/>
            <a:ext cx="717550" cy="717550"/>
          </a:xfrm>
          <a:prstGeom prst="rect">
            <a:avLst/>
          </a:prstGeom>
        </p:spPr>
      </p:pic>
      <p:pic>
        <p:nvPicPr>
          <p:cNvPr id="9" name="Image 8" descr="picto-blanc-11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4383054" y="82550"/>
            <a:ext cx="717550" cy="717550"/>
          </a:xfrm>
          <a:prstGeom prst="rect">
            <a:avLst/>
          </a:prstGeom>
        </p:spPr>
      </p:pic>
      <p:pic>
        <p:nvPicPr>
          <p:cNvPr id="10" name="Image 9" descr="picto-blanc-10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3671077" y="88900"/>
            <a:ext cx="711977" cy="711977"/>
          </a:xfrm>
          <a:prstGeom prst="rect">
            <a:avLst/>
          </a:prstGeom>
        </p:spPr>
      </p:pic>
      <p:pic>
        <p:nvPicPr>
          <p:cNvPr id="11" name="Image 10" descr="picto-blanc-9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909077" y="82550"/>
            <a:ext cx="755650" cy="755650"/>
          </a:xfrm>
          <a:prstGeom prst="rect">
            <a:avLst/>
          </a:prstGeom>
        </p:spPr>
      </p:pic>
      <p:pic>
        <p:nvPicPr>
          <p:cNvPr id="12" name="Image 11" descr="picto-blanc-8.pn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254250" y="82550"/>
            <a:ext cx="679450" cy="679450"/>
          </a:xfrm>
          <a:prstGeom prst="rect">
            <a:avLst/>
          </a:prstGeom>
        </p:spPr>
      </p:pic>
      <p:pic>
        <p:nvPicPr>
          <p:cNvPr id="13" name="Image 12" descr="picto-blanc-7.pn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1657350" y="107950"/>
            <a:ext cx="692150" cy="692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tlanpole-Factory-PPT-vierge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022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tlanpole-Factory-PPT-vierge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022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9D15-8280-D746-8A06-B1D1FF948CF4}" type="datetimeFigureOut">
              <a:rPr lang="fr-FR" smtClean="0"/>
              <a:pPr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1" r:id="rId3"/>
    <p:sldLayoutId id="214748365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53154" y="1059577"/>
            <a:ext cx="7512304" cy="1470025"/>
          </a:xfrm>
        </p:spPr>
        <p:txBody>
          <a:bodyPr>
            <a:noAutofit/>
          </a:bodyPr>
          <a:lstStyle/>
          <a:p>
            <a:r>
              <a:rPr lang="fr-FR" sz="3000" dirty="0" smtClean="0">
                <a:latin typeface="Porto 400" panose="02000000000000000000" pitchFamily="2" charset="0"/>
              </a:rPr>
              <a:t>10 slides pour nous convaincre, allez à l’essentiel </a:t>
            </a:r>
            <a:r>
              <a:rPr lang="fr-FR" sz="3000" dirty="0" smtClean="0">
                <a:latin typeface="Porto 400" panose="02000000000000000000" pitchFamily="2" charset="0"/>
              </a:rPr>
              <a:t>!</a:t>
            </a:r>
            <a:endParaRPr lang="fr-FR" sz="3000" cap="all" dirty="0">
              <a:latin typeface="Museo 100" pitchFamily="50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353154" y="2556540"/>
            <a:ext cx="6400800" cy="17526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Museo 100" pitchFamily="50" charset="0"/>
              </a:rPr>
              <a:t>Nom du projet ou de l’entreprise</a:t>
            </a:r>
          </a:p>
          <a:p>
            <a:r>
              <a:rPr lang="fr-FR" sz="2800" dirty="0" smtClean="0">
                <a:latin typeface="Museo 100" pitchFamily="50" charset="0"/>
              </a:rPr>
              <a:t>Nom du contact</a:t>
            </a:r>
          </a:p>
          <a:p>
            <a:r>
              <a:rPr lang="fr-FR" sz="2800" dirty="0" smtClean="0">
                <a:latin typeface="Museo 100" pitchFamily="50" charset="0"/>
              </a:rPr>
              <a:t>Site web</a:t>
            </a:r>
            <a:endParaRPr lang="fr-FR" sz="2800" dirty="0">
              <a:latin typeface="Museo 100" pitchFamily="50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91711"/>
            <a:ext cx="3861087" cy="94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445733" y="4383894"/>
            <a:ext cx="3322962" cy="8303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" b="1" cap="all" dirty="0" smtClean="0">
                <a:latin typeface="Museo 100" pitchFamily="50" charset="0"/>
              </a:rPr>
              <a:t>A noter : </a:t>
            </a:r>
            <a:r>
              <a:rPr lang="fr-FR" sz="700" cap="all" dirty="0" smtClean="0">
                <a:latin typeface="Museo 100" pitchFamily="50" charset="0"/>
              </a:rPr>
              <a:t>la pré-Sélection sera effectuée sur LA BASE DE CETTE PRESENTATION ECRITE. SOYEZ DONC assez PRECIS DANS VOS SLIDES.</a:t>
            </a:r>
            <a:br>
              <a:rPr lang="fr-FR" sz="700" cap="all" dirty="0" smtClean="0">
                <a:latin typeface="Museo 100" pitchFamily="50" charset="0"/>
              </a:rPr>
            </a:br>
            <a:r>
              <a:rPr lang="fr-FR" sz="700" cap="all" dirty="0" smtClean="0">
                <a:latin typeface="Museo 100" pitchFamily="50" charset="0"/>
              </a:rPr>
              <a:t>Si VOUS ETES PRE-SELECTIONNE POUR l’ORAL AVEC LE JURY, VOUS POURREZ RETRAVAILLER VOTRE Présentation AVEC DES SLIDES PLUS ALLEGES SI VOUS LE SOUHAITEZ POUR ACCOMPAGNER VOTRE PITCH,</a:t>
            </a:r>
            <a:endParaRPr lang="fr-FR" sz="700" cap="all" dirty="0">
              <a:latin typeface="Museo 1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LE MARCHE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3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lvl="0"/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différents types de clients visés ? (Particuliers, entreprises, associations …)</a:t>
            </a:r>
          </a:p>
          <a:p>
            <a:pPr lvl="0"/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Indications sur la taille du marché si vous en avez ? (en unités, en CA)</a:t>
            </a:r>
          </a:p>
          <a:p>
            <a:pPr lvl="0"/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entreprises concurrentes ? Quel est le chiffre d’affaires de ces entreprises concurrentes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7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CREATION DE VALEUR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5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Combien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pensez-vous facturer votre offre (donner si possible une décomposition du prix de vente envisagé)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sont les retombées économiques envisagées : Chiffre d’affaires et emplois créés sur les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3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premières années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9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CANDIDATER A MANUFACTURING FACTORY ?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5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sont vos motivations à intégrer le programme de la </a:t>
            </a:r>
            <a:r>
              <a:rPr lang="fr-FR" sz="180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 </a:t>
            </a:r>
            <a:r>
              <a:rPr lang="fr-FR" sz="18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Comment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avez-vous entendu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parler de la </a:t>
            </a:r>
            <a:r>
              <a:rPr lang="fr-FR" sz="1800" dirty="0" err="1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8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3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MERCI</a:t>
            </a: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1" y="4629988"/>
            <a:ext cx="5454317" cy="848385"/>
            <a:chOff x="-1" y="3771741"/>
            <a:chExt cx="5454317" cy="848385"/>
          </a:xfrm>
        </p:grpSpPr>
        <p:sp>
          <p:nvSpPr>
            <p:cNvPr id="6" name="Rectangle 5"/>
            <p:cNvSpPr/>
            <p:nvPr/>
          </p:nvSpPr>
          <p:spPr>
            <a:xfrm>
              <a:off x="-1" y="3771741"/>
              <a:ext cx="5454317" cy="848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586" y="3968761"/>
              <a:ext cx="3155166" cy="473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1" y="3890172"/>
              <a:ext cx="2043904" cy="5923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</a:t>
            </a:r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MISSION</a:t>
            </a:r>
            <a:b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L’AMBITION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est la mission de votre (future) entreprise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est l’ambition à terme de votre projet ? Dans 5 ans, comment voyez-vous votre entreprise ?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Le constat</a:t>
            </a:r>
            <a:b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le besoin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1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lvl="0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futurs utilisateurs de votre solution ?</a:t>
            </a:r>
          </a:p>
          <a:p>
            <a:pPr lvl="0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En quoi répond-elle à leur problématique actuelle ?</a:t>
            </a:r>
          </a:p>
          <a:p>
            <a:pPr lvl="0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Concurrence : décrivez les solutions existantes et expliquez en quoi elles ne répondent que partiellement aux problèmes ou besoins des clients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9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solution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7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Décrire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votre innovation ou votre solution, ce qu’elle a d’unique et de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nouveau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Décrivez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le stade d’avancement actuel du développement de votre innovation ou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0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L’EQUIPE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5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Présentez-vous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! Quelles ont été vos précédentes fonctions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Indiquez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la composition de l’équipe ? Quelles sont les compétences et rôle de chacun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Niveau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d’avancement de votre projet ? Avez-vous déjà créé votre entreprise? Avez-vous des premiers clients ? Avez-vous déjà obtenu des aides ou financements extérieurs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Apports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financiers des fondateurs et répartition du capital entre les associés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7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297</Words>
  <Application>Microsoft Office PowerPoint</Application>
  <PresentationFormat>Affichage à l'écran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10 slides pour nous convaincre, allez à l’essentiel !</vt:lpstr>
      <vt:lpstr>LA MISSION L’AMBITION</vt:lpstr>
      <vt:lpstr>Présentation PowerPoint</vt:lpstr>
      <vt:lpstr>Le constat le besoin</vt:lpstr>
      <vt:lpstr>Présentation PowerPoint</vt:lpstr>
      <vt:lpstr>La solution</vt:lpstr>
      <vt:lpstr>Présentation PowerPoint</vt:lpstr>
      <vt:lpstr>L’EQUIPE</vt:lpstr>
      <vt:lpstr>Présentation PowerPoint</vt:lpstr>
      <vt:lpstr>LE MARCHE</vt:lpstr>
      <vt:lpstr>Présentation PowerPoint</vt:lpstr>
      <vt:lpstr>CREATION DE VALEUR</vt:lpstr>
      <vt:lpstr>Présentation PowerPoint</vt:lpstr>
      <vt:lpstr>CANDIDATER A MANUFACTURING FACTORY ?</vt:lpstr>
      <vt:lpstr>Présentation PowerPoint</vt:lpstr>
      <vt:lpstr>MERCI</vt:lpstr>
    </vt:vector>
  </TitlesOfParts>
  <Company>Agence Seize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Marlène Balineau</dc:creator>
  <cp:lastModifiedBy>Delphine Corbin</cp:lastModifiedBy>
  <cp:revision>19</cp:revision>
  <dcterms:created xsi:type="dcterms:W3CDTF">2017-11-24T13:51:15Z</dcterms:created>
  <dcterms:modified xsi:type="dcterms:W3CDTF">2018-11-30T09:56:14Z</dcterms:modified>
</cp:coreProperties>
</file>